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824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901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159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621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601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42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530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871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376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804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0066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730BC-054D-48F0-B3DA-36BCDE805539}" type="datetimeFigureOut">
              <a:rPr lang="he-IL" smtClean="0"/>
              <a:t>י"ח/חשון/תשפ"ה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61957-18F4-450D-9E79-A444A04E04E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208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132" y="2555158"/>
            <a:ext cx="1302609" cy="1302609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00000">
            <a:off x="5607132" y="2555157"/>
            <a:ext cx="1302609" cy="1302609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655132" y="2555156"/>
            <a:ext cx="1302609" cy="130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61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2024-11-19T16:53:16Z</dcterms:created>
  <dcterms:modified xsi:type="dcterms:W3CDTF">2024-11-19T16:53:25Z</dcterms:modified>
</cp:coreProperties>
</file>