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631" r:id="rId2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4404"/>
    <a:srgbClr val="CB6D05"/>
    <a:srgbClr val="9A5304"/>
    <a:srgbClr val="003300"/>
    <a:srgbClr val="6CAEDF"/>
    <a:srgbClr val="004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8AF44-846D-BE3F-160C-7688AEB35706}" v="57" dt="2022-07-27T22:06:43.3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37" autoAdjust="0"/>
    <p:restoredTop sz="94624" autoAdjust="0"/>
  </p:normalViewPr>
  <p:slideViewPr>
    <p:cSldViewPr snapToGrid="0" snapToObjects="1" showGuides="1">
      <p:cViewPr varScale="1">
        <p:scale>
          <a:sx n="77" d="100"/>
          <a:sy n="77" d="100"/>
        </p:scale>
        <p:origin x="-1998" y="-102"/>
      </p:cViewPr>
      <p:guideLst>
        <p:guide orient="horz" pos="215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28449568803898E-2"/>
          <c:y val="0.12264847070168423"/>
          <c:w val="0.82536932883389602"/>
          <c:h val="0.8195760981792790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65D-4DA6-9CBB-65C16B3E141E}"/>
              </c:ext>
            </c:extLst>
          </c:dPt>
          <c:dPt>
            <c:idx val="3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65D-4DA6-9CBB-65C16B3E141E}"/>
              </c:ext>
            </c:extLst>
          </c:dPt>
          <c:dPt>
            <c:idx val="4"/>
            <c:bubble3D val="0"/>
            <c:explosion val="17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65D-4DA6-9CBB-65C16B3E141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CA222F9B-AB2A-41DD-9FB9-D7002B351871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, </a:t>
                    </a:r>
                    <a:fld id="{47CFA5E0-9984-4797-A27B-33017E0E5E12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65D-4DA6-9CBB-65C16B3E141E}"/>
                </c:ext>
              </c:extLst>
            </c:dLbl>
            <c:dLbl>
              <c:idx val="2"/>
              <c:layout>
                <c:manualLayout>
                  <c:x val="0.16828974503187102"/>
                  <c:y val="-9.1909852623574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5D-4DA6-9CBB-65C16B3E141E}"/>
                </c:ext>
              </c:extLst>
            </c:dLbl>
            <c:dLbl>
              <c:idx val="3"/>
              <c:layout>
                <c:manualLayout>
                  <c:x val="0.12321428571428623"/>
                  <c:y val="-1.773180436467670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Monitor, </a:t>
                    </a:r>
                    <a:r>
                      <a:rPr lang="en-US" sz="2200" dirty="0"/>
                      <a:t>trouble</a:t>
                    </a:r>
                    <a:r>
                      <a:rPr lang="en-US" b="1" sz="2200" dirty="0"/>
                      <a:t>shoot</a:t>
                    </a:r>
                    <a:r>
                      <a:rPr lang="en-US" dirty="0"/>
                      <a:t> and remediate, 24.8%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65D-4DA6-9CBB-65C16B3E14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Provision, patch, and config</c:v>
                </c:pt>
                <c:pt idx="1">
                  <c:v>New service request and approval</c:v>
                </c:pt>
                <c:pt idx="2">
                  <c:v>Vendor and internal meetings</c:v>
                </c:pt>
                <c:pt idx="3">
                  <c:v>Monitor, troubleshoot and remediate</c:v>
                </c:pt>
                <c:pt idx="4">
                  <c:v>Innovation and new projects</c:v>
                </c:pt>
              </c:strCache>
            </c:strRef>
          </c:cat>
          <c:val>
            <c:numRef>
              <c:f>Sheet1!$B$2:$B$6</c:f>
              <c:numCache>
                <c:formatCode>###0%</c:formatCode>
                <c:ptCount val="5"/>
                <c:pt idx="0">
                  <c:v>0.21963455149501701</c:v>
                </c:pt>
                <c:pt idx="1">
                  <c:v>0.18205980066445204</c:v>
                </c:pt>
                <c:pt idx="2">
                  <c:v>0.15853820598006738</c:v>
                </c:pt>
                <c:pt idx="3">
                  <c:v>0.230564784053156</c:v>
                </c:pt>
                <c:pt idx="4">
                  <c:v>0.20920265780730937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65D-4DA6-9CBB-65C16B3E14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"/>
      </c:pieChart>
      <c:spPr>
        <a:ln>
          <a:noFill/>
        </a:ln>
      </c:spPr>
    </c:plotArea>
    <c:plotVisOnly val="1"/>
    <c:dispBlanksAs val="zero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8D351-6EE2-ED4B-9D4B-A135C55727FD}" type="datetimeFigureOut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27CAB-B0F7-2D4F-8908-52C674DFB4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1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02E65-E1FE-BD40-9E83-1C5BC9790FB4}" type="datetimeFigureOut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A8DE6-6B50-094C-8647-96575B01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07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40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0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080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s? Contac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IDC 2013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209" y="2728949"/>
            <a:ext cx="6534920" cy="1639448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speaker name and title, contact info, and twitter handle</a:t>
            </a:r>
          </a:p>
        </p:txBody>
      </p:sp>
    </p:spTree>
    <p:extLst>
      <p:ext uri="{BB962C8B-B14F-4D97-AF65-F5344CB8AC3E}">
        <p14:creationId xmlns:p14="http://schemas.microsoft.com/office/powerpoint/2010/main" val="32521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0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6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7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4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9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6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29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8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8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7291497"/>
              </p:ext>
            </p:extLst>
          </p:nvPr>
        </p:nvGraphicFramePr>
        <p:xfrm>
          <a:off x="228600" y="1737895"/>
          <a:ext cx="4267200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37B21C44-E1CA-7F45-484A-F93F0C91E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12359" y="4216637"/>
            <a:ext cx="3868340" cy="823912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="" xmlns:a16="http://schemas.microsoft.com/office/drawing/2014/main" id="{40EB195D-E211-3E8F-241D-BFEF695CE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0500" y="2564574"/>
            <a:ext cx="2494999" cy="13255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80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8952</TotalTime>
  <Words>19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IDC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meastwood</dc:creator>
  <cp:lastModifiedBy>JLAutoBuild</cp:lastModifiedBy>
  <cp:revision>344</cp:revision>
  <cp:lastPrinted>2015-10-13T14:52:25Z</cp:lastPrinted>
  <dcterms:created xsi:type="dcterms:W3CDTF">2012-11-20T00:03:11Z</dcterms:created>
  <dcterms:modified xsi:type="dcterms:W3CDTF">2024-01-31T13:24:37Z</dcterms:modified>
</cp:coreProperties>
</file>