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2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3A871-0ADF-4A5F-9FEF-DC20F1BB3C03}" type="datetimeFigureOut">
              <a:rPr lang="en-US" smtClean="0"/>
              <a:t>5/10/2015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C60E1-E1CB-4717-B3BF-835E692DF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863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3A871-0ADF-4A5F-9FEF-DC20F1BB3C03}" type="datetimeFigureOut">
              <a:rPr lang="en-US" smtClean="0"/>
              <a:t>5/10/2015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C60E1-E1CB-4717-B3BF-835E692DF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573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3A871-0ADF-4A5F-9FEF-DC20F1BB3C03}" type="datetimeFigureOut">
              <a:rPr lang="en-US" smtClean="0"/>
              <a:t>5/10/2015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C60E1-E1CB-4717-B3BF-835E692DF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235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3A871-0ADF-4A5F-9FEF-DC20F1BB3C03}" type="datetimeFigureOut">
              <a:rPr lang="en-US" smtClean="0"/>
              <a:t>5/10/2015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C60E1-E1CB-4717-B3BF-835E692DF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062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3A871-0ADF-4A5F-9FEF-DC20F1BB3C03}" type="datetimeFigureOut">
              <a:rPr lang="en-US" smtClean="0"/>
              <a:t>5/10/2015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C60E1-E1CB-4717-B3BF-835E692DF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93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3A871-0ADF-4A5F-9FEF-DC20F1BB3C03}" type="datetimeFigureOut">
              <a:rPr lang="en-US" smtClean="0"/>
              <a:t>5/10/2015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C60E1-E1CB-4717-B3BF-835E692DF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52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3A871-0ADF-4A5F-9FEF-DC20F1BB3C03}" type="datetimeFigureOut">
              <a:rPr lang="en-US" smtClean="0"/>
              <a:t>5/10/2015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C60E1-E1CB-4717-B3BF-835E692DF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315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3A871-0ADF-4A5F-9FEF-DC20F1BB3C03}" type="datetimeFigureOut">
              <a:rPr lang="en-US" smtClean="0"/>
              <a:t>5/10/2015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C60E1-E1CB-4717-B3BF-835E692DF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286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3A871-0ADF-4A5F-9FEF-DC20F1BB3C03}" type="datetimeFigureOut">
              <a:rPr lang="en-US" smtClean="0"/>
              <a:t>5/10/2015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C60E1-E1CB-4717-B3BF-835E692DF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705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3A871-0ADF-4A5F-9FEF-DC20F1BB3C03}" type="datetimeFigureOut">
              <a:rPr lang="en-US" smtClean="0"/>
              <a:t>5/10/2015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C60E1-E1CB-4717-B3BF-835E692DF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350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3A871-0ADF-4A5F-9FEF-DC20F1BB3C03}" type="datetimeFigureOut">
              <a:rPr lang="en-US" smtClean="0"/>
              <a:t>5/10/2015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C60E1-E1CB-4717-B3BF-835E692DF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799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3A871-0ADF-4A5F-9FEF-DC20F1BB3C03}" type="datetimeFigureOut">
              <a:rPr lang="en-US" smtClean="0"/>
              <a:t>5/10/2015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C60E1-E1CB-4717-B3BF-835E692DF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791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68729" y="3056721"/>
            <a:ext cx="20647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800" dirty="0" smtClean="0"/>
              <a:t>1+1+3 = 5; 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381449" y="3056721"/>
            <a:ext cx="20647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1+1+3</a:t>
            </a:r>
            <a:r>
              <a:rPr lang="he-IL" sz="2800" dirty="0" smtClean="0"/>
              <a:t> = 5;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80964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9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</dc:creator>
  <cp:lastModifiedBy>me</cp:lastModifiedBy>
  <cp:revision>2</cp:revision>
  <dcterms:created xsi:type="dcterms:W3CDTF">2015-05-10T18:09:54Z</dcterms:created>
  <dcterms:modified xsi:type="dcterms:W3CDTF">2015-05-10T18:13:21Z</dcterms:modified>
</cp:coreProperties>
</file>