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2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0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8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4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3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0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8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4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2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8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67B2C-8D8B-4506-8D2A-8224632EC5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85E32-4745-4ED4-8F93-B88B97D7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5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en-US" smtClean="0"/>
              <a:t>Test            </a:t>
            </a:r>
            <a:endParaRPr lang="en-US" dirty="0" smtClean="0"/>
          </a:p>
          <a:p>
            <a:pPr algn="r"/>
            <a:r>
              <a:rPr lang="en-US" dirty="0" smtClean="0"/>
              <a:t>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7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2018-02-12T05:40:30Z</dcterms:created>
  <dcterms:modified xsi:type="dcterms:W3CDTF">2018-02-12T05:40:34Z</dcterms:modified>
</cp:coreProperties>
</file>