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9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9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0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2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5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3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4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6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A1D4-AA4D-452F-8D0E-4099A79FFF4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0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114" y="2114649"/>
            <a:ext cx="2954215" cy="2166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44737" y="2114649"/>
            <a:ext cx="2954215" cy="21664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7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114" y="2114649"/>
            <a:ext cx="2954215" cy="216642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44737" y="2114649"/>
            <a:ext cx="2954215" cy="216642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0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Szélesvásznú</PresentationFormat>
  <Paragraphs>0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Kelemen Gábor</cp:lastModifiedBy>
  <cp:revision>3</cp:revision>
  <dcterms:created xsi:type="dcterms:W3CDTF">2016-05-30T17:46:13Z</dcterms:created>
  <dcterms:modified xsi:type="dcterms:W3CDTF">2021-05-10T14:18:24Z</dcterms:modified>
</cp:coreProperties>
</file>