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95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11/3/2019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AAA</a:t>
            </a:r>
          </a:p>
          <a:p>
            <a:r>
              <a:rPr lang="en-US" dirty="0" smtClean="0"/>
              <a:t>BBB</a:t>
            </a:r>
          </a:p>
          <a:p>
            <a:r>
              <a:rPr lang="en-US" dirty="0" smtClean="0"/>
              <a:t>CCC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2013166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Century Gothic</vt:lpstr>
      <vt:lpstr>Wingdings 3</vt:lpstr>
      <vt:lpstr>Wisp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</dc:creator>
  <cp:lastModifiedBy>me</cp:lastModifiedBy>
  <cp:revision>1</cp:revision>
  <dcterms:created xsi:type="dcterms:W3CDTF">2019-11-03T09:25:33Z</dcterms:created>
  <dcterms:modified xsi:type="dcterms:W3CDTF">2019-11-03T09:25:56Z</dcterms:modified>
</cp:coreProperties>
</file>