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  <p:sldMasterId id="2147483801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651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96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52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10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65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408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17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35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873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03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4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42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983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43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84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455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52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74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61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99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55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90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654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473F587-18C2-4869-85F6-44F3960CB8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DCDC5FF-AF74-43C1-9081-B1F85545FB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5837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636F4-F35C-4913-90D1-D741B33A24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Window Transition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9BBDE3-5D44-4739-ABDE-CEB26BBCB5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Test Window transition from Microsoft </a:t>
            </a:r>
            <a:r>
              <a:rPr lang="en-US" dirty="0" err="1"/>
              <a:t>powerpoint</a:t>
            </a:r>
            <a:r>
              <a:rPr lang="en-US" dirty="0"/>
              <a:t> 2016 into </a:t>
            </a:r>
            <a:r>
              <a:rPr lang="en-US" dirty="0" err="1"/>
              <a:t>libreoffice</a:t>
            </a:r>
            <a:r>
              <a:rPr lang="en-US" dirty="0"/>
              <a:t> 6.1.4</a:t>
            </a:r>
          </a:p>
        </p:txBody>
      </p:sp>
    </p:spTree>
    <p:extLst>
      <p:ext uri="{BB962C8B-B14F-4D97-AF65-F5344CB8AC3E}">
        <p14:creationId xmlns:p14="http://schemas.microsoft.com/office/powerpoint/2010/main" val="1396574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9DE01-9D77-4110-9BF7-A1DB9A3C8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Failed Test…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BB386-4D0A-46B4-B153-C0C2D416C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None Transition works</a:t>
            </a:r>
          </a:p>
          <a:p>
            <a:r>
              <a:rPr lang="en-US" dirty="0"/>
              <a:t>Windows 10 x86</a:t>
            </a:r>
          </a:p>
        </p:txBody>
      </p:sp>
    </p:spTree>
    <p:extLst>
      <p:ext uri="{BB962C8B-B14F-4D97-AF65-F5344CB8AC3E}">
        <p14:creationId xmlns:p14="http://schemas.microsoft.com/office/powerpoint/2010/main" val="3647711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ppt/theme/theme2.xml><?xml version="1.0" encoding="utf-8"?>
<a:theme xmlns:a="http://schemas.openxmlformats.org/drawingml/2006/main" name="1_Retrospect">
  <a:themeElements>
    <a:clrScheme name="Retrospec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CA72677B-2F8C-4192-8EBE-D360BE3B20F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7</TotalTime>
  <Words>21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Retrospect</vt:lpstr>
      <vt:lpstr>1_Retrospect</vt:lpstr>
      <vt:lpstr>Window Transition</vt:lpstr>
      <vt:lpstr>Failed Test…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 Transition</dc:title>
  <dc:creator>Daniel Yunus</dc:creator>
  <cp:lastModifiedBy>Daniel Yunus</cp:lastModifiedBy>
  <cp:revision>1</cp:revision>
  <dcterms:created xsi:type="dcterms:W3CDTF">2019-01-30T18:06:38Z</dcterms:created>
  <dcterms:modified xsi:type="dcterms:W3CDTF">2019-01-30T18:14:04Z</dcterms:modified>
</cp:coreProperties>
</file>