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9739-2523-4D18-9C35-AB3693CD89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Ion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8E7D6-2DA1-4A3C-A58F-FB6BBFBF65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61025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B2A36-C138-4F25-ACF3-88BFF7FD9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9D9F-664B-443F-B400-EA34B02E2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 6.1</a:t>
            </a:r>
          </a:p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870304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 invX="1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Ion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 Theme</dc:title>
  <dc:creator>Daniel Yunus</dc:creator>
  <cp:lastModifiedBy>Daniel Yunus</cp:lastModifiedBy>
  <cp:revision>1</cp:revision>
  <dcterms:created xsi:type="dcterms:W3CDTF">2018-10-27T09:48:22Z</dcterms:created>
  <dcterms:modified xsi:type="dcterms:W3CDTF">2018-10-27T09:50:35Z</dcterms:modified>
</cp:coreProperties>
</file>