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8" r:id="rId1"/>
  </p:sldMasterIdLst>
  <p:sldIdLst>
    <p:sldId id="256" r:id="rId2"/>
  </p:sldIdLst>
  <p:sldSz cx="8640763" cy="575945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9" autoAdjust="0"/>
    <p:restoredTop sz="94660"/>
  </p:normalViewPr>
  <p:slideViewPr>
    <p:cSldViewPr snapToGrid="0">
      <p:cViewPr varScale="1">
        <p:scale>
          <a:sx n="74" d="100"/>
          <a:sy n="74" d="100"/>
        </p:scale>
        <p:origin x="1099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36004" cy="36004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FDF940D-DE66-4C17-B685-83FF74E674F8}" type="doc">
      <dgm:prSet loTypeId="urn:microsoft.com/office/officeart/2011/layout/InterconnectedBlockProcess" loCatId="process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en-US"/>
        </a:p>
      </dgm:t>
    </dgm:pt>
    <dgm:pt modelId="{587FFCB0-7A7E-4B7E-AC91-A3FC0326A209}">
      <dgm:prSet phldrT="[Text]"/>
      <dgm:spPr/>
      <dgm:t>
        <a:bodyPr/>
        <a:lstStyle/>
        <a:p>
          <a:r>
            <a:rPr lang="en-US"/>
            <a:t>Two</a:t>
          </a:r>
        </a:p>
      </dgm:t>
    </dgm:pt>
    <dgm:pt modelId="{38FB2ACC-848D-4F7C-B278-7BE5B46AED17}" type="parTrans" cxnId="{547AC4E4-EFE8-42C8-9EAF-62E3F932CAE2}">
      <dgm:prSet/>
      <dgm:spPr/>
      <dgm:t>
        <a:bodyPr/>
        <a:lstStyle/>
        <a:p>
          <a:endParaRPr lang="en-US"/>
        </a:p>
      </dgm:t>
    </dgm:pt>
    <dgm:pt modelId="{D02F5A62-729E-4BCF-B02E-3E9AFEDE6855}" type="sibTrans" cxnId="{547AC4E4-EFE8-42C8-9EAF-62E3F932CAE2}">
      <dgm:prSet/>
      <dgm:spPr/>
      <dgm:t>
        <a:bodyPr/>
        <a:lstStyle/>
        <a:p>
          <a:endParaRPr lang="en-US"/>
        </a:p>
      </dgm:t>
    </dgm:pt>
    <dgm:pt modelId="{014D6183-4D8C-4D2B-8313-2F8F05E66692}">
      <dgm:prSet phldrT="[Text]"/>
      <dgm:spPr/>
      <dgm:t>
        <a:bodyPr/>
        <a:lstStyle/>
        <a:p>
          <a:r>
            <a:rPr lang="en-US"/>
            <a:t>2</a:t>
          </a:r>
        </a:p>
      </dgm:t>
    </dgm:pt>
    <dgm:pt modelId="{F16FF20B-D8FD-4808-8182-C0D5C4C69AC8}" type="parTrans" cxnId="{048964B0-02FE-47E2-9106-6C987B7F1DF5}">
      <dgm:prSet/>
      <dgm:spPr/>
      <dgm:t>
        <a:bodyPr/>
        <a:lstStyle/>
        <a:p>
          <a:endParaRPr lang="en-US"/>
        </a:p>
      </dgm:t>
    </dgm:pt>
    <dgm:pt modelId="{E280C177-C4CF-4270-882D-E136416623EA}" type="sibTrans" cxnId="{048964B0-02FE-47E2-9106-6C987B7F1DF5}">
      <dgm:prSet/>
      <dgm:spPr/>
      <dgm:t>
        <a:bodyPr/>
        <a:lstStyle/>
        <a:p>
          <a:endParaRPr lang="en-US"/>
        </a:p>
      </dgm:t>
    </dgm:pt>
    <dgm:pt modelId="{69D5C74F-11D8-4F24-AB86-E290023F74F9}">
      <dgm:prSet phldrT="[Text]"/>
      <dgm:spPr/>
      <dgm:t>
        <a:bodyPr/>
        <a:lstStyle/>
        <a:p>
          <a:r>
            <a:rPr lang="en-US"/>
            <a:t>One</a:t>
          </a:r>
        </a:p>
      </dgm:t>
    </dgm:pt>
    <dgm:pt modelId="{C07CA8FC-DF82-4B34-8EEA-D0AFB8B71D07}" type="parTrans" cxnId="{9E3E6C68-0A10-400C-96AC-FAC368F7AE1F}">
      <dgm:prSet/>
      <dgm:spPr/>
      <dgm:t>
        <a:bodyPr/>
        <a:lstStyle/>
        <a:p>
          <a:endParaRPr lang="en-US"/>
        </a:p>
      </dgm:t>
    </dgm:pt>
    <dgm:pt modelId="{FCC60812-61C8-4529-B119-451BFC10C51A}" type="sibTrans" cxnId="{9E3E6C68-0A10-400C-96AC-FAC368F7AE1F}">
      <dgm:prSet/>
      <dgm:spPr/>
      <dgm:t>
        <a:bodyPr/>
        <a:lstStyle/>
        <a:p>
          <a:endParaRPr lang="en-US"/>
        </a:p>
      </dgm:t>
    </dgm:pt>
    <dgm:pt modelId="{8D4141BA-3B49-4C06-8F2F-122D06125F7D}">
      <dgm:prSet phldrT="[Text]"/>
      <dgm:spPr/>
      <dgm:t>
        <a:bodyPr/>
        <a:lstStyle/>
        <a:p>
          <a:r>
            <a:rPr lang="en-US"/>
            <a:t>1</a:t>
          </a:r>
        </a:p>
      </dgm:t>
    </dgm:pt>
    <dgm:pt modelId="{777E8F3A-A0DF-47E8-9AE6-B6E1CBB50FCC}" type="parTrans" cxnId="{B7214EB1-7675-4E58-853E-91101223EBC9}">
      <dgm:prSet/>
      <dgm:spPr/>
      <dgm:t>
        <a:bodyPr/>
        <a:lstStyle/>
        <a:p>
          <a:endParaRPr lang="en-US"/>
        </a:p>
      </dgm:t>
    </dgm:pt>
    <dgm:pt modelId="{154CF114-CA13-48EF-847C-DBD1BF5FD16A}" type="sibTrans" cxnId="{B7214EB1-7675-4E58-853E-91101223EBC9}">
      <dgm:prSet/>
      <dgm:spPr/>
      <dgm:t>
        <a:bodyPr/>
        <a:lstStyle/>
        <a:p>
          <a:endParaRPr lang="en-US"/>
        </a:p>
      </dgm:t>
    </dgm:pt>
    <dgm:pt modelId="{310BD76D-7781-4430-B881-8C30B12FA182}" type="pres">
      <dgm:prSet presAssocID="{3FDF940D-DE66-4C17-B685-83FF74E674F8}" presName="Name0" presStyleCnt="0">
        <dgm:presLayoutVars>
          <dgm:chMax val="7"/>
          <dgm:chPref val="5"/>
          <dgm:dir/>
          <dgm:animOne val="branch"/>
          <dgm:animLvl val="lvl"/>
        </dgm:presLayoutVars>
      </dgm:prSet>
      <dgm:spPr/>
    </dgm:pt>
    <dgm:pt modelId="{D0D9DB45-8503-4443-AC51-73EC20CE637A}" type="pres">
      <dgm:prSet presAssocID="{69D5C74F-11D8-4F24-AB86-E290023F74F9}" presName="ChildAccent2" presStyleCnt="0"/>
      <dgm:spPr/>
    </dgm:pt>
    <dgm:pt modelId="{B8054EFE-34A4-4D46-BE13-D5E39B8621B3}" type="pres">
      <dgm:prSet presAssocID="{69D5C74F-11D8-4F24-AB86-E290023F74F9}" presName="ChildAccent" presStyleLbl="alignImgPlace1" presStyleIdx="0" presStyleCnt="2"/>
      <dgm:spPr/>
    </dgm:pt>
    <dgm:pt modelId="{93263160-1675-4715-A6D6-31DA4E1C8D5C}" type="pres">
      <dgm:prSet presAssocID="{69D5C74F-11D8-4F24-AB86-E290023F74F9}" presName="Child2" presStyleLbl="revTx" presStyleIdx="0" presStyleCnt="0">
        <dgm:presLayoutVars>
          <dgm:chMax val="0"/>
          <dgm:chPref val="0"/>
          <dgm:bulletEnabled val="1"/>
        </dgm:presLayoutVars>
      </dgm:prSet>
      <dgm:spPr/>
    </dgm:pt>
    <dgm:pt modelId="{A10C460D-3F82-4FA4-A54A-7C55264CBC53}" type="pres">
      <dgm:prSet presAssocID="{69D5C74F-11D8-4F24-AB86-E290023F74F9}" presName="Parent2" presStyleLbl="node1" presStyleIdx="0" presStyleCnt="2">
        <dgm:presLayoutVars>
          <dgm:chMax val="2"/>
          <dgm:chPref val="1"/>
          <dgm:bulletEnabled val="1"/>
        </dgm:presLayoutVars>
      </dgm:prSet>
      <dgm:spPr/>
    </dgm:pt>
    <dgm:pt modelId="{2F961B9A-DFBF-410C-B03D-F357DBF205EE}" type="pres">
      <dgm:prSet presAssocID="{587FFCB0-7A7E-4B7E-AC91-A3FC0326A209}" presName="ChildAccent1" presStyleCnt="0"/>
      <dgm:spPr/>
    </dgm:pt>
    <dgm:pt modelId="{FAA0259B-0CFB-4FEC-A04D-154F4EE36558}" type="pres">
      <dgm:prSet presAssocID="{587FFCB0-7A7E-4B7E-AC91-A3FC0326A209}" presName="ChildAccent" presStyleLbl="alignImgPlace1" presStyleIdx="1" presStyleCnt="2"/>
      <dgm:spPr/>
    </dgm:pt>
    <dgm:pt modelId="{41EAD06D-33F5-4F92-840A-4498453AD85B}" type="pres">
      <dgm:prSet presAssocID="{587FFCB0-7A7E-4B7E-AC91-A3FC0326A209}" presName="Child1" presStyleLbl="revTx" presStyleIdx="0" presStyleCnt="0">
        <dgm:presLayoutVars>
          <dgm:chMax val="0"/>
          <dgm:chPref val="0"/>
          <dgm:bulletEnabled val="1"/>
        </dgm:presLayoutVars>
      </dgm:prSet>
      <dgm:spPr/>
    </dgm:pt>
    <dgm:pt modelId="{AA2183E9-8C2E-40D8-93E9-891B87E4FDBD}" type="pres">
      <dgm:prSet presAssocID="{587FFCB0-7A7E-4B7E-AC91-A3FC0326A209}" presName="Parent1" presStyleLbl="node1" presStyleIdx="1" presStyleCnt="2">
        <dgm:presLayoutVars>
          <dgm:chMax val="2"/>
          <dgm:chPref val="1"/>
          <dgm:bulletEnabled val="1"/>
        </dgm:presLayoutVars>
      </dgm:prSet>
      <dgm:spPr/>
    </dgm:pt>
  </dgm:ptLst>
  <dgm:cxnLst>
    <dgm:cxn modelId="{366AE319-F85D-415F-88CB-71C031D1448E}" type="presOf" srcId="{8D4141BA-3B49-4C06-8F2F-122D06125F7D}" destId="{B8054EFE-34A4-4D46-BE13-D5E39B8621B3}" srcOrd="0" destOrd="0" presId="urn:microsoft.com/office/officeart/2011/layout/InterconnectedBlockProcess"/>
    <dgm:cxn modelId="{921B9935-B628-4482-8852-1C326E997E3B}" type="presOf" srcId="{014D6183-4D8C-4D2B-8313-2F8F05E66692}" destId="{FAA0259B-0CFB-4FEC-A04D-154F4EE36558}" srcOrd="0" destOrd="0" presId="urn:microsoft.com/office/officeart/2011/layout/InterconnectedBlockProcess"/>
    <dgm:cxn modelId="{9E3E6C68-0A10-400C-96AC-FAC368F7AE1F}" srcId="{3FDF940D-DE66-4C17-B685-83FF74E674F8}" destId="{69D5C74F-11D8-4F24-AB86-E290023F74F9}" srcOrd="1" destOrd="0" parTransId="{C07CA8FC-DF82-4B34-8EEA-D0AFB8B71D07}" sibTransId="{FCC60812-61C8-4529-B119-451BFC10C51A}"/>
    <dgm:cxn modelId="{5433AF81-FD52-43E5-AA69-C3458C16C42C}" type="presOf" srcId="{3FDF940D-DE66-4C17-B685-83FF74E674F8}" destId="{310BD76D-7781-4430-B881-8C30B12FA182}" srcOrd="0" destOrd="0" presId="urn:microsoft.com/office/officeart/2011/layout/InterconnectedBlockProcess"/>
    <dgm:cxn modelId="{053339A3-C8F6-466B-B0AC-997DF6E060C5}" type="presOf" srcId="{69D5C74F-11D8-4F24-AB86-E290023F74F9}" destId="{A10C460D-3F82-4FA4-A54A-7C55264CBC53}" srcOrd="0" destOrd="0" presId="urn:microsoft.com/office/officeart/2011/layout/InterconnectedBlockProcess"/>
    <dgm:cxn modelId="{5236C4A6-4087-4776-9883-D3A49124AF65}" type="presOf" srcId="{014D6183-4D8C-4D2B-8313-2F8F05E66692}" destId="{41EAD06D-33F5-4F92-840A-4498453AD85B}" srcOrd="1" destOrd="0" presId="urn:microsoft.com/office/officeart/2011/layout/InterconnectedBlockProcess"/>
    <dgm:cxn modelId="{048964B0-02FE-47E2-9106-6C987B7F1DF5}" srcId="{587FFCB0-7A7E-4B7E-AC91-A3FC0326A209}" destId="{014D6183-4D8C-4D2B-8313-2F8F05E66692}" srcOrd="0" destOrd="0" parTransId="{F16FF20B-D8FD-4808-8182-C0D5C4C69AC8}" sibTransId="{E280C177-C4CF-4270-882D-E136416623EA}"/>
    <dgm:cxn modelId="{B7214EB1-7675-4E58-853E-91101223EBC9}" srcId="{69D5C74F-11D8-4F24-AB86-E290023F74F9}" destId="{8D4141BA-3B49-4C06-8F2F-122D06125F7D}" srcOrd="0" destOrd="0" parTransId="{777E8F3A-A0DF-47E8-9AE6-B6E1CBB50FCC}" sibTransId="{154CF114-CA13-48EF-847C-DBD1BF5FD16A}"/>
    <dgm:cxn modelId="{E0FF18B6-19D5-4918-A774-F75A15EEFDDC}" type="presOf" srcId="{587FFCB0-7A7E-4B7E-AC91-A3FC0326A209}" destId="{AA2183E9-8C2E-40D8-93E9-891B87E4FDBD}" srcOrd="0" destOrd="0" presId="urn:microsoft.com/office/officeart/2011/layout/InterconnectedBlockProcess"/>
    <dgm:cxn modelId="{25F65EBF-9D00-41CD-B404-892BE6C7DD66}" type="presOf" srcId="{8D4141BA-3B49-4C06-8F2F-122D06125F7D}" destId="{93263160-1675-4715-A6D6-31DA4E1C8D5C}" srcOrd="1" destOrd="0" presId="urn:microsoft.com/office/officeart/2011/layout/InterconnectedBlockProcess"/>
    <dgm:cxn modelId="{547AC4E4-EFE8-42C8-9EAF-62E3F932CAE2}" srcId="{3FDF940D-DE66-4C17-B685-83FF74E674F8}" destId="{587FFCB0-7A7E-4B7E-AC91-A3FC0326A209}" srcOrd="0" destOrd="0" parTransId="{38FB2ACC-848D-4F7C-B278-7BE5B46AED17}" sibTransId="{D02F5A62-729E-4BCF-B02E-3E9AFEDE6855}"/>
    <dgm:cxn modelId="{6B819C15-18BD-4C98-8E93-22D9FF232B95}" type="presParOf" srcId="{310BD76D-7781-4430-B881-8C30B12FA182}" destId="{D0D9DB45-8503-4443-AC51-73EC20CE637A}" srcOrd="0" destOrd="0" presId="urn:microsoft.com/office/officeart/2011/layout/InterconnectedBlockProcess"/>
    <dgm:cxn modelId="{E471898E-4A9E-4835-ACAB-DB381BEA4A14}" type="presParOf" srcId="{D0D9DB45-8503-4443-AC51-73EC20CE637A}" destId="{B8054EFE-34A4-4D46-BE13-D5E39B8621B3}" srcOrd="0" destOrd="0" presId="urn:microsoft.com/office/officeart/2011/layout/InterconnectedBlockProcess"/>
    <dgm:cxn modelId="{8356ACC9-E6A3-4A68-ADBE-A6EACBD9FF17}" type="presParOf" srcId="{310BD76D-7781-4430-B881-8C30B12FA182}" destId="{93263160-1675-4715-A6D6-31DA4E1C8D5C}" srcOrd="1" destOrd="0" presId="urn:microsoft.com/office/officeart/2011/layout/InterconnectedBlockProcess"/>
    <dgm:cxn modelId="{62058770-FA69-4A0A-9957-B4F7C84FC011}" type="presParOf" srcId="{310BD76D-7781-4430-B881-8C30B12FA182}" destId="{A10C460D-3F82-4FA4-A54A-7C55264CBC53}" srcOrd="2" destOrd="0" presId="urn:microsoft.com/office/officeart/2011/layout/InterconnectedBlockProcess"/>
    <dgm:cxn modelId="{79FA1286-3A5B-450F-8DCB-40B05517F35A}" type="presParOf" srcId="{310BD76D-7781-4430-B881-8C30B12FA182}" destId="{2F961B9A-DFBF-410C-B03D-F357DBF205EE}" srcOrd="3" destOrd="0" presId="urn:microsoft.com/office/officeart/2011/layout/InterconnectedBlockProcess"/>
    <dgm:cxn modelId="{E3493C01-0B2C-48F5-887A-810BFB30E4B7}" type="presParOf" srcId="{2F961B9A-DFBF-410C-B03D-F357DBF205EE}" destId="{FAA0259B-0CFB-4FEC-A04D-154F4EE36558}" srcOrd="0" destOrd="0" presId="urn:microsoft.com/office/officeart/2011/layout/InterconnectedBlockProcess"/>
    <dgm:cxn modelId="{00AD7533-316C-45CF-83D8-40405FC37FAE}" type="presParOf" srcId="{310BD76D-7781-4430-B881-8C30B12FA182}" destId="{41EAD06D-33F5-4F92-840A-4498453AD85B}" srcOrd="4" destOrd="0" presId="urn:microsoft.com/office/officeart/2011/layout/InterconnectedBlockProcess"/>
    <dgm:cxn modelId="{80A3DAB7-46A0-4E40-A21C-BC3C14038798}" type="presParOf" srcId="{310BD76D-7781-4430-B881-8C30B12FA182}" destId="{AA2183E9-8C2E-40D8-93E9-891B87E4FDBD}" srcOrd="5" destOrd="0" presId="urn:microsoft.com/office/officeart/2011/layout/InterconnectedBlock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8054EFE-34A4-4D46-BE13-D5E39B8621B3}">
      <dsp:nvSpPr>
        <dsp:cNvPr id="0" name=""/>
        <dsp:cNvSpPr/>
      </dsp:nvSpPr>
      <dsp:spPr>
        <a:xfrm>
          <a:off x="3584864" y="692209"/>
          <a:ext cx="1744257" cy="3599234"/>
        </a:xfrm>
        <a:prstGeom prst="wedgeRectCallout">
          <a:avLst>
            <a:gd name="adj1" fmla="val 0"/>
            <a:gd name="adj2" fmla="val 0"/>
          </a:avLst>
        </a:prstGeom>
        <a:solidFill>
          <a:schemeClr val="accent3">
            <a:tint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725" tIns="85725" rIns="85725" bIns="85725" numCol="1" spcCol="1270" anchor="t" anchorCtr="0">
          <a:noAutofit/>
        </a:bodyPr>
        <a:lstStyle/>
        <a:p>
          <a:pPr marL="0" lvl="0" indent="0" algn="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/>
            <a:t>1</a:t>
          </a:r>
        </a:p>
      </dsp:txBody>
      <dsp:txXfrm>
        <a:off x="3806384" y="692209"/>
        <a:ext cx="1522736" cy="3599234"/>
      </dsp:txXfrm>
    </dsp:sp>
    <dsp:sp modelId="{A10C460D-3F82-4FA4-A54A-7C55264CBC53}">
      <dsp:nvSpPr>
        <dsp:cNvPr id="0" name=""/>
        <dsp:cNvSpPr/>
      </dsp:nvSpPr>
      <dsp:spPr>
        <a:xfrm>
          <a:off x="3584864" y="0"/>
          <a:ext cx="1744257" cy="692209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5725" tIns="85725" rIns="85725" bIns="85725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/>
            <a:t>One</a:t>
          </a:r>
        </a:p>
      </dsp:txBody>
      <dsp:txXfrm>
        <a:off x="3584864" y="0"/>
        <a:ext cx="1744257" cy="692209"/>
      </dsp:txXfrm>
    </dsp:sp>
    <dsp:sp modelId="{FAA0259B-0CFB-4FEC-A04D-154F4EE36558}">
      <dsp:nvSpPr>
        <dsp:cNvPr id="0" name=""/>
        <dsp:cNvSpPr/>
      </dsp:nvSpPr>
      <dsp:spPr>
        <a:xfrm>
          <a:off x="1840606" y="692209"/>
          <a:ext cx="1744257" cy="3322435"/>
        </a:xfrm>
        <a:prstGeom prst="wedgeRectCallout">
          <a:avLst>
            <a:gd name="adj1" fmla="val 62500"/>
            <a:gd name="adj2" fmla="val 20830"/>
          </a:avLst>
        </a:prstGeom>
        <a:solidFill>
          <a:schemeClr val="accent3">
            <a:tint val="50000"/>
            <a:hueOff val="1955669"/>
            <a:satOff val="100000"/>
            <a:lumOff val="1053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725" tIns="85725" rIns="85725" bIns="85725" numCol="1" spcCol="1270" anchor="t" anchorCtr="0">
          <a:noAutofit/>
        </a:bodyPr>
        <a:lstStyle/>
        <a:p>
          <a:pPr marL="0" lvl="0" indent="0" algn="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/>
            <a:t>2</a:t>
          </a:r>
        </a:p>
      </dsp:txBody>
      <dsp:txXfrm>
        <a:off x="2062127" y="692209"/>
        <a:ext cx="1522736" cy="3322435"/>
      </dsp:txXfrm>
    </dsp:sp>
    <dsp:sp modelId="{AA2183E9-8C2E-40D8-93E9-891B87E4FDBD}">
      <dsp:nvSpPr>
        <dsp:cNvPr id="0" name=""/>
        <dsp:cNvSpPr/>
      </dsp:nvSpPr>
      <dsp:spPr>
        <a:xfrm>
          <a:off x="1840606" y="138613"/>
          <a:ext cx="1744257" cy="553596"/>
        </a:xfrm>
        <a:prstGeom prst="rect">
          <a:avLst/>
        </a:prstGeom>
        <a:solidFill>
          <a:schemeClr val="accent3">
            <a:hueOff val="2710599"/>
            <a:satOff val="100000"/>
            <a:lumOff val="-14706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5725" tIns="85725" rIns="85725" bIns="85725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/>
            <a:t>Two</a:t>
          </a:r>
        </a:p>
      </dsp:txBody>
      <dsp:txXfrm>
        <a:off x="1840606" y="138613"/>
        <a:ext cx="1744257" cy="55359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1/layout/InterconnectedBlockProcess">
  <dgm:title val="Interconnected Block Process"/>
  <dgm:desc val="Use to show sequential steps in a process. Works best with small amounts of Level 1 text and medium amounts of Level 2 text."/>
  <dgm:catLst>
    <dgm:cat type="process" pri="5500"/>
    <dgm:cat type="officeonline" pri="3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  <dgm:pt modelId="40">
          <dgm:prSet phldr="1"/>
        </dgm:pt>
        <dgm:pt modelId="4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  <dgm:cxn modelId="70" srcId="0" destId="40" srcOrd="2" destOrd="0"/>
        <dgm:cxn modelId="42" srcId="40" destId="41" srcOrd="0" destOrd="0"/>
      </dgm:cxnLst>
      <dgm:bg/>
      <dgm:whole/>
    </dgm:dataModel>
  </dgm:clrData>
  <dgm:layoutNode name="Name0">
    <dgm:varLst>
      <dgm:chMax val="7"/>
      <dgm:chPref val="5"/>
      <dgm:dir/>
      <dgm:animOne val="branch"/>
      <dgm:animLvl val="lvl"/>
    </dgm:varLst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" ptType="node" func="cnt" op="equ" val="1">
            <dgm:alg type="composite">
              <dgm:param type="ar" val="0.45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ChildAccent1" refType="w" fact="0"/>
              <dgm:constr type="t" for="ch" forName="ChildAccent1" refType="h" fact="0.1429"/>
              <dgm:constr type="w" for="ch" forName="ChildAccent1" refType="w"/>
              <dgm:constr type="h" for="ch" forName="ChildAccent1" refType="h" fact="0.8571"/>
              <dgm:constr type="l" for="ch" forName="Child1" refType="w" fact="0.127"/>
              <dgm:constr type="t" for="ch" forName="Child1" refType="h" fact="0.1429"/>
              <dgm:constr type="w" for="ch" forName="Child1" refType="w" fact="0.873"/>
              <dgm:constr type="h" for="ch" forName="Child1" refType="h" fact="0.8571"/>
              <dgm:constr type="l" for="ch" forName="Parent1" refType="w" fact="0"/>
              <dgm:constr type="t" for="ch" forName="Parent1" refType="h" fact="0"/>
              <dgm:constr type="w" for="ch" forName="Parent1" refType="w"/>
              <dgm:constr type="h" for="ch" forName="Parent1" refType="h" fact="0.1429"/>
            </dgm:constrLst>
          </dgm:if>
          <dgm:if name="Name5" axis="ch" ptType="node" func="cnt" op="equ" val="2">
            <dgm:alg type="composite">
              <dgm:param type="ar" val="0.812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l" for="ch" forName="ChildAccent1" refType="w" fact="0"/>
              <dgm:constr type="t" for="ch" forName="ChildAccent1" refType="h" fact="0.1613"/>
              <dgm:constr type="w" for="ch" forName="ChildAccent1" refType="w" fact="0.5"/>
              <dgm:constr type="h" for="ch" forName="ChildAccent1" refType="h" fact="0.7742"/>
              <dgm:constr type="l" for="ch" forName="Child1" refType="w" fact="0.0635"/>
              <dgm:constr type="t" for="ch" forName="Child1" refType="h" fact="0.1613"/>
              <dgm:constr type="w" for="ch" forName="Child1" refType="w" fact="0.4365"/>
              <dgm:constr type="h" for="ch" forName="Child1" refType="h" fact="0.7742"/>
              <dgm:constr type="l" for="ch" forName="Parent1" refType="w" fact="0"/>
              <dgm:constr type="t" for="ch" forName="Parent1" refType="h" fact="0.0323"/>
              <dgm:constr type="w" for="ch" forName="Parent1" refType="w" fact="0.5"/>
              <dgm:constr type="h" for="ch" forName="Parent1" refType="h" fact="0.129"/>
              <dgm:constr type="l" for="ch" forName="ChildAccent2" refType="w" fact="0.5"/>
              <dgm:constr type="t" for="ch" forName="ChildAccent2" refType="h" fact="0.1613"/>
              <dgm:constr type="w" for="ch" forName="ChildAccent2" refType="w" fact="0.5"/>
              <dgm:constr type="h" for="ch" forName="ChildAccent2" refType="h" fact="0.8387"/>
              <dgm:constr type="l" for="ch" forName="Child2" refType="w" fact="0.5635"/>
              <dgm:constr type="t" for="ch" forName="Child2" refType="h" fact="0.1613"/>
              <dgm:constr type="w" for="ch" forName="Child2" refType="w" fact="0.4365"/>
              <dgm:constr type="h" for="ch" forName="Child2" refType="h" fact="0.8387"/>
              <dgm:constr type="l" for="ch" forName="Parent2" refType="w" fact="0.5"/>
              <dgm:constr type="t" for="ch" forName="Parent2" refType="h" fact="0"/>
              <dgm:constr type="w" for="ch" forName="Parent2" refType="w" fact="0.5"/>
              <dgm:constr type="h" for="ch" forName="Parent2" refType="h" fact="0.1613"/>
            </dgm:constrLst>
          </dgm:if>
          <dgm:if name="Name6" axis="ch" ptType="node" func="cnt" op="equ" val="3">
            <dgm:alg type="composite">
              <dgm:param type="ar" val="1.112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ChildAccent1" refType="w" fact="0"/>
              <dgm:constr type="t" for="ch" forName="ChildAccent1" refType="h" fact="0.1757"/>
              <dgm:constr type="w" for="ch" forName="ChildAccent1" refType="w" fact="0.3333"/>
              <dgm:constr type="h" for="ch" forName="ChildAccent1" refType="h" fact="0.7066"/>
              <dgm:constr type="l" for="ch" forName="Child1" refType="w" fact="0.0423"/>
              <dgm:constr type="t" for="ch" forName="Child1" refType="h" fact="0.1757"/>
              <dgm:constr type="w" for="ch" forName="Child1" refType="w" fact="0.291"/>
              <dgm:constr type="h" for="ch" forName="Child1" refType="h" fact="0.7066"/>
              <dgm:constr type="l" for="ch" forName="Parent1" refType="w" fact="0"/>
              <dgm:constr type="t" for="ch" forName="Parent1" refType="h" fact="0.0579"/>
              <dgm:constr type="w" for="ch" forName="Parent1" refType="w" fact="0.3333"/>
              <dgm:constr type="h" for="ch" forName="Parent1" refType="h" fact="0.1178"/>
              <dgm:constr type="l" for="ch" forName="ChildAccent2" refType="w" fact="0.3333"/>
              <dgm:constr type="t" for="ch" forName="ChildAccent2" refType="h" fact="0.1757"/>
              <dgm:constr type="w" for="ch" forName="ChildAccent2" refType="w" fact="0.3333"/>
              <dgm:constr type="h" for="ch" forName="ChildAccent2" refType="h" fact="0.7655"/>
              <dgm:constr type="l" for="ch" forName="Child2" refType="w" fact="0.3756"/>
              <dgm:constr type="t" for="ch" forName="Child2" refType="h" fact="0.1757"/>
              <dgm:constr type="w" for="ch" forName="Child2" refType="w" fact="0.291"/>
              <dgm:constr type="h" for="ch" forName="Child2" refType="h" fact="0.7655"/>
              <dgm:constr type="l" for="ch" forName="Parent2" refType="w" fact="0.3333"/>
              <dgm:constr type="t" for="ch" forName="Parent2" refType="h" fact="0.0285"/>
              <dgm:constr type="w" for="ch" forName="Parent2" refType="w" fact="0.3333"/>
              <dgm:constr type="h" for="ch" forName="Parent2" refType="h" fact="0.1472"/>
              <dgm:constr type="l" for="ch" forName="ChildAccent3" refType="w" fact="0.6667"/>
              <dgm:constr type="t" for="ch" forName="ChildAccent3" refType="h" fact="0.1757"/>
              <dgm:constr type="w" for="ch" forName="ChildAccent3" refType="w" fact="0.3333"/>
              <dgm:constr type="h" for="ch" forName="ChildAccent3" refType="h" fact="0.8243"/>
              <dgm:constr type="l" for="ch" forName="Child3" refType="w" fact="0.709"/>
              <dgm:constr type="t" for="ch" forName="Child3" refType="h" fact="0.1757"/>
              <dgm:constr type="w" for="ch" forName="Child3" refType="w" fact="0.291"/>
              <dgm:constr type="h" for="ch" forName="Child3" refType="h" fact="0.8243"/>
              <dgm:constr type="l" for="ch" forName="Parent3" refType="w" fact="0.6667"/>
              <dgm:constr type="t" for="ch" forName="Parent3" refType="h" fact="0"/>
              <dgm:constr type="w" for="ch" forName="Parent3" refType="w" fact="0.3333"/>
              <dgm:constr type="h" for="ch" forName="Parent3" refType="h" fact="0.176"/>
            </dgm:constrLst>
          </dgm:if>
          <dgm:if name="Name7" axis="ch" ptType="node" func="cnt" op="equ" val="4">
            <dgm:alg type="composite">
              <dgm:param type="ar" val="1.3622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ChildAccent1" refType="w" fact="0"/>
              <dgm:constr type="t" for="ch" forName="ChildAccent1" refType="h" fact="0.1892"/>
              <dgm:constr type="w" for="ch" forName="ChildAccent1" refType="w" fact="0.25"/>
              <dgm:constr type="h" for="ch" forName="ChildAccent1" refType="h" fact="0.6486"/>
              <dgm:constr type="l" for="ch" forName="Child1" refType="w" fact="0.0317"/>
              <dgm:constr type="t" for="ch" forName="Child1" refType="h" fact="0.1892"/>
              <dgm:constr type="w" for="ch" forName="Child1" refType="w" fact="0.2183"/>
              <dgm:constr type="h" for="ch" forName="Child1" refType="h" fact="0.6486"/>
              <dgm:constr type="l" for="ch" forName="Parent1" refType="w" fact="0"/>
              <dgm:constr type="t" for="ch" forName="Parent1" refType="h" fact="0.0811"/>
              <dgm:constr type="w" for="ch" forName="Parent1" refType="w" fact="0.25"/>
              <dgm:constr type="h" for="ch" forName="Parent1" refType="h" fact="0.1081"/>
              <dgm:constr type="l" for="ch" forName="ChildAccent2" refType="w" fact="0.25"/>
              <dgm:constr type="t" for="ch" forName="ChildAccent2" refType="h" fact="0.1892"/>
              <dgm:constr type="w" for="ch" forName="ChildAccent2" refType="w" fact="0.25"/>
              <dgm:constr type="h" for="ch" forName="ChildAccent2" refType="h" fact="0.7027"/>
              <dgm:constr type="l" for="ch" forName="Child2" refType="w" fact="0.2817"/>
              <dgm:constr type="t" for="ch" forName="Child2" refType="h" fact="0.1892"/>
              <dgm:constr type="w" for="ch" forName="Child2" refType="w" fact="0.2183"/>
              <dgm:constr type="h" for="ch" forName="Child2" refType="h" fact="0.7027"/>
              <dgm:constr type="l" for="ch" forName="Parent2" refType="w" fact="0.25"/>
              <dgm:constr type="t" for="ch" forName="Parent2" refType="h" fact="0.0541"/>
              <dgm:constr type="w" for="ch" forName="Parent2" refType="w" fact="0.25"/>
              <dgm:constr type="h" for="ch" forName="Parent2" refType="h" fact="0.1351"/>
              <dgm:constr type="l" for="ch" forName="ChildAccent3" refType="w" fact="0.5"/>
              <dgm:constr type="t" for="ch" forName="ChildAccent3" refType="h" fact="0.1892"/>
              <dgm:constr type="w" for="ch" forName="ChildAccent3" refType="w" fact="0.25"/>
              <dgm:constr type="h" for="ch" forName="ChildAccent3" refType="h" fact="0.7568"/>
              <dgm:constr type="l" for="ch" forName="Child3" refType="w" fact="0.5317"/>
              <dgm:constr type="t" for="ch" forName="Child3" refType="h" fact="0.1892"/>
              <dgm:constr type="w" for="ch" forName="Child3" refType="w" fact="0.2183"/>
              <dgm:constr type="h" for="ch" forName="Child3" refType="h" fact="0.7568"/>
              <dgm:constr type="l" for="ch" forName="Parent3" refType="w" fact="0.5"/>
              <dgm:constr type="t" for="ch" forName="Parent3" refType="h" fact="0.0275"/>
              <dgm:constr type="w" for="ch" forName="Parent3" refType="w" fact="0.25"/>
              <dgm:constr type="h" for="ch" forName="Parent3" refType="h" fact="0.1622"/>
              <dgm:constr type="l" for="ch" forName="ChildAccent4" refType="w" fact="0.75"/>
              <dgm:constr type="t" for="ch" forName="ChildAccent4" refType="h" fact="0.1892"/>
              <dgm:constr type="w" for="ch" forName="ChildAccent4" refType="w" fact="0.25"/>
              <dgm:constr type="h" for="ch" forName="ChildAccent4" refType="h" fact="0.8108"/>
              <dgm:constr type="l" for="ch" forName="Child4" refType="w" fact="0.7817"/>
              <dgm:constr type="t" for="ch" forName="Child4" refType="h" fact="0.1892"/>
              <dgm:constr type="w" for="ch" forName="Child4" refType="w" fact="0.2183"/>
              <dgm:constr type="h" for="ch" forName="Child4" refType="h" fact="0.8108"/>
              <dgm:constr type="l" for="ch" forName="Parent4" refType="w" fact="0.75"/>
              <dgm:constr type="t" for="ch" forName="Parent4" refType="h" fact="0"/>
              <dgm:constr type="w" for="ch" forName="Parent4" refType="w" fact="0.25"/>
              <dgm:constr type="h" for="ch" forName="Parent4" refType="h" fact="0.1892"/>
            </dgm:constrLst>
          </dgm:if>
          <dgm:if name="Name8" axis="ch" ptType="node" func="cnt" op="equ" val="5">
            <dgm:alg type="composite">
              <dgm:param type="ar" val="1.5742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ChildAccent1" refType="w" fact="0"/>
              <dgm:constr type="t" for="ch" forName="ChildAccent1" refType="h" fact="0.2"/>
              <dgm:constr type="w" for="ch" forName="ChildAccent1" refType="w" fact="0.2001"/>
              <dgm:constr type="h" for="ch" forName="ChildAccent1" refType="h" fact="0.6"/>
              <dgm:constr type="l" for="ch" forName="Child1" refType="w" fact="0.0254"/>
              <dgm:constr type="t" for="ch" forName="Child1" refType="h" fact="0.2"/>
              <dgm:constr type="w" for="ch" forName="Child1" refType="w" fact="0.1747"/>
              <dgm:constr type="h" for="ch" forName="Child1" refType="h" fact="0.6"/>
              <dgm:constr type="l" for="ch" forName="Parent1" refType="w" fact="0"/>
              <dgm:constr type="t" for="ch" forName="Parent1" refType="h" fact="0.1"/>
              <dgm:constr type="w" for="ch" forName="Parent1" refType="w" fact="0.2001"/>
              <dgm:constr type="h" for="ch" forName="Parent1" refType="h" fact="0.1"/>
              <dgm:constr type="l" for="ch" forName="ChildAccent2" refType="w" fact="0.2001"/>
              <dgm:constr type="t" for="ch" forName="ChildAccent2" refType="h" fact="0.2"/>
              <dgm:constr type="w" for="ch" forName="ChildAccent2" refType="w" fact="0.2001"/>
              <dgm:constr type="h" for="ch" forName="ChildAccent2" refType="h" fact="0.65"/>
              <dgm:constr type="l" for="ch" forName="Child2" refType="w" fact="0.2255"/>
              <dgm:constr type="t" for="ch" forName="Child2" refType="h" fact="0.2"/>
              <dgm:constr type="w" for="ch" forName="Child2" refType="w" fact="0.1747"/>
              <dgm:constr type="h" for="ch" forName="Child2" refType="h" fact="0.65"/>
              <dgm:constr type="l" for="ch" forName="Parent2" refType="w" fact="0.2001"/>
              <dgm:constr type="t" for="ch" forName="Parent2" refType="h" fact="0.075"/>
              <dgm:constr type="w" for="ch" forName="Parent2" refType="w" fact="0.2001"/>
              <dgm:constr type="h" for="ch" forName="Parent2" refType="h" fact="0.125"/>
              <dgm:constr type="l" for="ch" forName="ChildAccent3" refType="w" fact="0.4002"/>
              <dgm:constr type="t" for="ch" forName="ChildAccent3" refType="h" fact="0.2"/>
              <dgm:constr type="w" for="ch" forName="ChildAccent3" refType="w" fact="0.2001"/>
              <dgm:constr type="h" for="ch" forName="ChildAccent3" refType="h" fact="0.7"/>
              <dgm:constr type="l" for="ch" forName="Child3" refType="w" fact="0.4256"/>
              <dgm:constr type="t" for="ch" forName="Child3" refType="h" fact="0.2"/>
              <dgm:constr type="w" for="ch" forName="Child3" refType="w" fact="0.1747"/>
              <dgm:constr type="h" for="ch" forName="Child3" refType="h" fact="0.7"/>
              <dgm:constr type="l" for="ch" forName="Parent3" refType="w" fact="0.4002"/>
              <dgm:constr type="t" for="ch" forName="Parent3" refType="h" fact="0.0508"/>
              <dgm:constr type="w" for="ch" forName="Parent3" refType="w" fact="0.2001"/>
              <dgm:constr type="h" for="ch" forName="Parent3" refType="h" fact="0.15"/>
              <dgm:constr type="l" for="ch" forName="ChildAccent4" refType="w" fact="0.6003"/>
              <dgm:constr type="t" for="ch" forName="ChildAccent4" refType="h" fact="0.2"/>
              <dgm:constr type="w" for="ch" forName="ChildAccent4" refType="w" fact="0.2001"/>
              <dgm:constr type="h" for="ch" forName="ChildAccent4" refType="h" fact="0.75"/>
              <dgm:constr type="l" for="ch" forName="Child4" refType="w" fact="0.6257"/>
              <dgm:constr type="t" for="ch" forName="Child4" refType="h" fact="0.2"/>
              <dgm:constr type="w" for="ch" forName="Child4" refType="w" fact="0.1747"/>
              <dgm:constr type="h" for="ch" forName="Child4" refType="h" fact="0.75"/>
              <dgm:constr type="l" for="ch" forName="Parent4" refType="w" fact="0.6003"/>
              <dgm:constr type="t" for="ch" forName="Parent4" refType="h" fact="0.025"/>
              <dgm:constr type="w" for="ch" forName="Parent4" refType="w" fact="0.2001"/>
              <dgm:constr type="h" for="ch" forName="Parent4" refType="h" fact="0.175"/>
              <dgm:constr type="l" for="ch" forName="ChildAccent5" refType="w" fact="0.7999"/>
              <dgm:constr type="t" for="ch" forName="ChildAccent5" refType="h" fact="0.2"/>
              <dgm:constr type="w" for="ch" forName="ChildAccent5" refType="w" fact="0.2001"/>
              <dgm:constr type="h" for="ch" forName="ChildAccent5" refType="h" fact="0.8"/>
              <dgm:constr type="l" for="ch" forName="Child5" refType="w" fact="0.8253"/>
              <dgm:constr type="t" for="ch" forName="Child5" refType="h" fact="0.2"/>
              <dgm:constr type="w" for="ch" forName="Child5" refType="w" fact="0.1747"/>
              <dgm:constr type="h" for="ch" forName="Child5" refType="h" fact="0.8"/>
              <dgm:constr type="l" for="ch" forName="Parent5" refType="w" fact="0.7999"/>
              <dgm:constr type="t" for="ch" forName="Parent5" refType="h" fact="0"/>
              <dgm:constr type="w" for="ch" forName="Parent5" refType="w" fact="0.2001"/>
              <dgm:constr type="h" for="ch" forName="Parent5" refType="h" fact="0.2"/>
            </dgm:constrLst>
          </dgm:if>
          <dgm:if name="Name9" axis="ch" ptType="node" func="cnt" op="equ" val="6">
            <dgm:alg type="composite">
              <dgm:param type="ar" val="1.756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l" for="ch" forName="ChildAccent1" refType="w" fact="0"/>
              <dgm:constr type="t" for="ch" forName="ChildAccent1" refType="h" fact="0.2087"/>
              <dgm:constr type="w" for="ch" forName="ChildAccent1" refType="w" fact="0.167"/>
              <dgm:constr type="h" for="ch" forName="ChildAccent1" refType="h" fact="0.5586"/>
              <dgm:constr type="l" for="ch" forName="Child1" refType="w" fact="0.0212"/>
              <dgm:constr type="t" for="ch" forName="Child1" refType="h" fact="0.2087"/>
              <dgm:constr type="w" for="ch" forName="Child1" refType="w" fact="0.1458"/>
              <dgm:constr type="h" for="ch" forName="Child1" refType="h" fact="0.5586"/>
              <dgm:constr type="l" for="ch" forName="Parent1" refType="w" fact="0"/>
              <dgm:constr type="t" for="ch" forName="Parent1" refType="h" fact="0.1156"/>
              <dgm:constr type="w" for="ch" forName="Parent1" refType="w" fact="0.167"/>
              <dgm:constr type="h" for="ch" forName="Parent1" refType="h" fact="0.0931"/>
              <dgm:constr type="l" for="ch" forName="ChildAccent2" refType="w" fact="0.167"/>
              <dgm:constr type="t" for="ch" forName="ChildAccent2" refType="h" fact="0.2087"/>
              <dgm:constr type="w" for="ch" forName="ChildAccent2" refType="w" fact="0.167"/>
              <dgm:constr type="h" for="ch" forName="ChildAccent2" refType="h" fact="0.6051"/>
              <dgm:constr type="l" for="ch" forName="Child2" refType="w" fact="0.1888"/>
              <dgm:constr type="t" for="ch" forName="Child2" refType="h" fact="0.2087"/>
              <dgm:constr type="w" for="ch" forName="Child2" refType="w" fact="0.1458"/>
              <dgm:constr type="h" for="ch" forName="Child2" refType="h" fact="0.6051"/>
              <dgm:constr type="l" for="ch" forName="Parent2" refType="w" fact="0.167"/>
              <dgm:constr type="t" for="ch" forName="Parent2" refType="h" fact="0.0923"/>
              <dgm:constr type="w" for="ch" forName="Parent2" refType="w" fact="0.167"/>
              <dgm:constr type="h" for="ch" forName="Parent2" refType="h" fact="0.1164"/>
              <dgm:constr type="l" for="ch" forName="ChildAccent3" refType="w" fact="0.3339"/>
              <dgm:constr type="t" for="ch" forName="ChildAccent3" refType="h" fact="0.2087"/>
              <dgm:constr type="w" for="ch" forName="ChildAccent3" refType="w" fact="0.167"/>
              <dgm:constr type="h" for="ch" forName="ChildAccent3" refType="h" fact="0.6517"/>
              <dgm:constr type="l" for="ch" forName="Child3" refType="w" fact="0.3551"/>
              <dgm:constr type="t" for="ch" forName="Child3" refType="h" fact="0.2087"/>
              <dgm:constr type="w" for="ch" forName="Child3" refType="w" fact="0.1458"/>
              <dgm:constr type="h" for="ch" forName="Child3" refType="h" fact="0.6517"/>
              <dgm:constr type="l" for="ch" forName="Parent3" refType="w" fact="0.3339"/>
              <dgm:constr type="t" for="ch" forName="Parent3" refType="h" fact="0.0698"/>
              <dgm:constr type="w" for="ch" forName="Parent3" refType="w" fact="0.167"/>
              <dgm:constr type="h" for="ch" forName="Parent3" refType="h" fact="0.1396"/>
              <dgm:constr type="l" for="ch" forName="ChildAccent4" refType="w" fact="0.5009"/>
              <dgm:constr type="t" for="ch" forName="ChildAccent4" refType="h" fact="0.2087"/>
              <dgm:constr type="w" for="ch" forName="ChildAccent4" refType="w" fact="0.167"/>
              <dgm:constr type="h" for="ch" forName="ChildAccent4" refType="h" fact="0.6982"/>
              <dgm:constr type="l" for="ch" forName="Child4" refType="w" fact="0.5221"/>
              <dgm:constr type="t" for="ch" forName="Child4" refType="h" fact="0.2087"/>
              <dgm:constr type="w" for="ch" forName="Child4" refType="w" fact="0.1458"/>
              <dgm:constr type="h" for="ch" forName="Child4" refType="h" fact="0.6982"/>
              <dgm:constr type="l" for="ch" forName="Parent4" refType="w" fact="0.501"/>
              <dgm:constr type="t" for="ch" forName="Parent4" refType="h" fact="0.0458"/>
              <dgm:constr type="w" for="ch" forName="Parent4" refType="w" fact="0.167"/>
              <dgm:constr type="h" for="ch" forName="Parent4" refType="h" fact="0.1629"/>
              <dgm:constr type="l" for="ch" forName="ChildAccent5" refType="w" fact="0.6674"/>
              <dgm:constr type="t" for="ch" forName="ChildAccent5" refType="h" fact="0.2087"/>
              <dgm:constr type="w" for="ch" forName="ChildAccent5" refType="w" fact="0.167"/>
              <dgm:constr type="h" for="ch" forName="ChildAccent5" refType="h" fact="0.7448"/>
              <dgm:constr type="l" for="ch" forName="Child5" refType="w" fact="0.6886"/>
              <dgm:constr type="t" for="ch" forName="Child5" refType="h" fact="0.2087"/>
              <dgm:constr type="w" for="ch" forName="Child5" refType="w" fact="0.1458"/>
              <dgm:constr type="h" for="ch" forName="Child5" refType="h" fact="0.7448"/>
              <dgm:constr type="l" for="ch" forName="Parent5" refType="w" fact="0.668"/>
              <dgm:constr type="t" for="ch" forName="Parent5" refType="h" fact="0.0225"/>
              <dgm:constr type="w" for="ch" forName="Parent5" refType="w" fact="0.167"/>
              <dgm:constr type="h" for="ch" forName="Parent5" refType="h" fact="0.1862"/>
              <dgm:constr type="l" for="ch" forName="ChildAccent6" refType="w" fact="0.833"/>
              <dgm:constr type="t" for="ch" forName="ChildAccent6" refType="h" fact="0.2087"/>
              <dgm:constr type="w" for="ch" forName="ChildAccent6" refType="w" fact="0.167"/>
              <dgm:constr type="h" for="ch" forName="ChildAccent6" refType="h" fact="0.7913"/>
              <dgm:constr type="l" for="ch" forName="Child6" refType="w" fact="0.8542"/>
              <dgm:constr type="t" for="ch" forName="Child6" refType="h" fact="0.2087"/>
              <dgm:constr type="w" for="ch" forName="Child6" refType="w" fact="0.1458"/>
              <dgm:constr type="h" for="ch" forName="Child6" refType="h" fact="0.7913"/>
              <dgm:constr type="l" for="ch" forName="Parent6" refType="w" fact="0.835"/>
              <dgm:constr type="t" for="ch" forName="Parent6" refType="h" fact="0"/>
              <dgm:constr type="w" for="ch" forName="Parent6" refType="w" fact="0.165"/>
              <dgm:constr type="h" for="ch" forName="Parent6" refType="h" fact="0.2095"/>
            </dgm:constrLst>
          </dgm:if>
          <dgm:else name="Name10">
            <dgm:alg type="composite">
              <dgm:param type="ar" val="1.9137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l" for="ch" forName="ChildAccent1" refType="w" fact="0"/>
              <dgm:constr type="t" for="ch" forName="ChildAccent1" refType="h" fact="0.2168"/>
              <dgm:constr type="w" for="ch" forName="ChildAccent1" refType="w" fact="0.1432"/>
              <dgm:constr type="h" for="ch" forName="ChildAccent1" refType="h" fact="0.5221"/>
              <dgm:constr type="l" for="ch" forName="Child1" refType="w" fact="0.0182"/>
              <dgm:constr type="t" for="ch" forName="Child1" refType="h" fact="0.2168"/>
              <dgm:constr type="w" for="ch" forName="Child1" refType="w" fact="0.125"/>
              <dgm:constr type="h" for="ch" forName="Child1" refType="h" fact="0.5221"/>
              <dgm:constr type="l" for="ch" forName="Parent1" refType="w" fact="0"/>
              <dgm:constr type="t" for="ch" forName="Parent1" refType="h" fact="0.1298"/>
              <dgm:constr type="w" for="ch" forName="Parent1" refType="w" fact="0.1432"/>
              <dgm:constr type="h" for="ch" forName="Parent1" refType="h" fact="0.087"/>
              <dgm:constr type="l" for="ch" forName="ChildAccent2" refType="w" fact="0.1432"/>
              <dgm:constr type="t" for="ch" forName="ChildAccent2" refType="h" fact="0.2168"/>
              <dgm:constr type="w" for="ch" forName="ChildAccent2" refType="w" fact="0.1432"/>
              <dgm:constr type="h" for="ch" forName="ChildAccent2" refType="h" fact="0.5656"/>
              <dgm:constr type="l" for="ch" forName="Child2" refType="w" fact="0.1614"/>
              <dgm:constr type="t" for="ch" forName="Child2" refType="h" fact="0.2168"/>
              <dgm:constr type="w" for="ch" forName="Child2" refType="w" fact="0.125"/>
              <dgm:constr type="h" for="ch" forName="Child2" refType="h" fact="0.5656"/>
              <dgm:constr type="l" for="ch" forName="Parent2" refType="w" fact="0.1432"/>
              <dgm:constr type="t" for="ch" forName="Parent2" refType="h" fact="0.108"/>
              <dgm:constr type="w" for="ch" forName="Parent2" refType="w" fact="0.1432"/>
              <dgm:constr type="h" for="ch" forName="Parent2" refType="h" fact="0.1088"/>
              <dgm:constr type="l" for="ch" forName="ChildAccent3" refType="w" fact="0.2865"/>
              <dgm:constr type="t" for="ch" forName="ChildAccent3" refType="h" fact="0.2168"/>
              <dgm:constr type="w" for="ch" forName="ChildAccent3" refType="w" fact="0.1432"/>
              <dgm:constr type="h" for="ch" forName="ChildAccent3" refType="h" fact="0.6091"/>
              <dgm:constr type="l" for="ch" forName="Child3" refType="w" fact="0.3047"/>
              <dgm:constr type="t" for="ch" forName="Child3" refType="h" fact="0.2168"/>
              <dgm:constr type="w" for="ch" forName="Child3" refType="w" fact="0.125"/>
              <dgm:constr type="h" for="ch" forName="Child3" refType="h" fact="0.6091"/>
              <dgm:constr type="l" for="ch" forName="Parent3" refType="w" fact="0.2865"/>
              <dgm:constr type="t" for="ch" forName="Parent3" refType="h" fact="0.087"/>
              <dgm:constr type="w" for="ch" forName="Parent3" refType="w" fact="0.1432"/>
              <dgm:constr type="h" for="ch" forName="Parent3" refType="h" fact="0.1305"/>
              <dgm:constr type="l" for="ch" forName="ChildAccent4" refType="w" fact="0.4297"/>
              <dgm:constr type="t" for="ch" forName="ChildAccent4" refType="h" fact="0.2168"/>
              <dgm:constr type="w" for="ch" forName="ChildAccent4" refType="w" fact="0.1432"/>
              <dgm:constr type="h" for="ch" forName="ChildAccent4" refType="h" fact="0.6526"/>
              <dgm:constr type="l" for="ch" forName="Child4" refType="w" fact="0.4479"/>
              <dgm:constr type="t" for="ch" forName="Child4" refType="h" fact="0.2168"/>
              <dgm:constr type="w" for="ch" forName="Child4" refType="w" fact="0.125"/>
              <dgm:constr type="h" for="ch" forName="Child4" refType="h" fact="0.6526"/>
              <dgm:constr type="l" for="ch" forName="Parent4" refType="w" fact="0.4297"/>
              <dgm:constr type="t" for="ch" forName="Parent4" refType="h" fact="0.0645"/>
              <dgm:constr type="w" for="ch" forName="Parent4" refType="w" fact="0.1432"/>
              <dgm:constr type="h" for="ch" forName="Parent4" refType="h" fact="0.1523"/>
              <dgm:constr type="l" for="ch" forName="ChildAccent5" refType="w" fact="0.5726"/>
              <dgm:constr type="t" for="ch" forName="ChildAccent5" refType="h" fact="0.2168"/>
              <dgm:constr type="w" for="ch" forName="ChildAccent5" refType="w" fact="0.1432"/>
              <dgm:constr type="h" for="ch" forName="ChildAccent5" refType="h" fact="0.6962"/>
              <dgm:constr type="l" for="ch" forName="Child5" refType="w" fact="0.5908"/>
              <dgm:constr type="t" for="ch" forName="Child5" refType="h" fact="0.2168"/>
              <dgm:constr type="w" for="ch" forName="Child5" refType="w" fact="0.125"/>
              <dgm:constr type="h" for="ch" forName="Child5" refType="h" fact="0.6962"/>
              <dgm:constr type="l" for="ch" forName="Parent5" refType="w" fact="0.5726"/>
              <dgm:constr type="t" for="ch" forName="Parent5" refType="h" fact="0.0428"/>
              <dgm:constr type="w" for="ch" forName="Parent5" refType="w" fact="0.1432"/>
              <dgm:constr type="h" for="ch" forName="Parent5" refType="h" fact="0.174"/>
              <dgm:constr type="l" for="ch" forName="ChildAccent6" refType="w" fact="0.7147"/>
              <dgm:constr type="t" for="ch" forName="ChildAccent6" refType="h" fact="0.2168"/>
              <dgm:constr type="w" for="ch" forName="ChildAccent6" refType="w" fact="0.1432"/>
              <dgm:constr type="h" for="ch" forName="ChildAccent6" refType="h" fact="0.7397"/>
              <dgm:constr type="l" for="ch" forName="Child6" refType="w" fact="0.7329"/>
              <dgm:constr type="t" for="ch" forName="Child6" refType="h" fact="0.2168"/>
              <dgm:constr type="w" for="ch" forName="Child6" refType="w" fact="0.125"/>
              <dgm:constr type="h" for="ch" forName="Child6" refType="h" fact="0.7397"/>
              <dgm:constr type="l" for="ch" forName="Parent6" refType="w" fact="0.716"/>
              <dgm:constr type="t" for="ch" forName="Parent6" refType="h" fact="0.0217"/>
              <dgm:constr type="w" for="ch" forName="Parent6" refType="w" fact="0.1424"/>
              <dgm:constr type="h" for="ch" forName="Parent6" refType="h" fact="0.1958"/>
              <dgm:constr type="l" for="ch" forName="ChildAccent7" refType="w" fact="0.8568"/>
              <dgm:constr type="t" for="ch" forName="ChildAccent7" refType="h" fact="0.2168"/>
              <dgm:constr type="w" for="ch" forName="ChildAccent7" refType="w" fact="0.1432"/>
              <dgm:constr type="h" for="ch" forName="ChildAccent7" refType="h" fact="0.7832"/>
              <dgm:constr type="l" for="ch" forName="Child7" refType="w" fact="0.875"/>
              <dgm:constr type="t" for="ch" forName="Child7" refType="h" fact="0.2168"/>
              <dgm:constr type="w" for="ch" forName="Child7" refType="w" fact="0.125"/>
              <dgm:constr type="h" for="ch" forName="Child7" refType="h" fact="0.7832"/>
              <dgm:constr type="l" for="ch" forName="Parent7" refType="w" fact="0.8577"/>
              <dgm:constr type="t" for="ch" forName="Parent7" refType="h" fact="0"/>
              <dgm:constr type="w" for="ch" forName="Parent7" refType="w" fact="0.1423"/>
              <dgm:constr type="h" for="ch" forName="Parent7" refType="h" fact="0.2175"/>
            </dgm:constrLst>
          </dgm:else>
        </dgm:choose>
      </dgm:if>
      <dgm:else name="Name11">
        <dgm:choose name="Name12">
          <dgm:if name="Name13" axis="ch" ptType="node" func="cnt" op="equ" val="1">
            <dgm:alg type="composite">
              <dgm:param type="ar" val="0.45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ChildAccent1" refType="w" fact="0"/>
              <dgm:constr type="t" for="ch" forName="ChildAccent1" refType="h" fact="0.1429"/>
              <dgm:constr type="w" for="ch" forName="ChildAccent1" refType="w"/>
              <dgm:constr type="h" for="ch" forName="ChildAccent1" refType="h" fact="0.8571"/>
              <dgm:constr type="l" for="ch" forName="Child1" refType="w" fact="0"/>
              <dgm:constr type="t" for="ch" forName="Child1" refType="h" fact="0.1429"/>
              <dgm:constr type="w" for="ch" forName="Child1" refType="w" fact="0.873"/>
              <dgm:constr type="h" for="ch" forName="Child1" refType="h" fact="0.8571"/>
              <dgm:constr type="l" for="ch" forName="Parent1" refType="w" fact="0"/>
              <dgm:constr type="t" for="ch" forName="Parent1" refType="h" fact="0"/>
              <dgm:constr type="w" for="ch" forName="Parent1" refType="w"/>
              <dgm:constr type="h" for="ch" forName="Parent1" refType="h" fact="0.1429"/>
            </dgm:constrLst>
          </dgm:if>
          <dgm:if name="Name14" axis="ch" ptType="node" func="cnt" op="equ" val="2">
            <dgm:alg type="composite">
              <dgm:param type="ar" val="0.812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l" for="ch" forName="Child2" refType="w" fact="0"/>
              <dgm:constr type="t" for="ch" forName="Child2" refType="h" fact="0.1613"/>
              <dgm:constr type="w" for="ch" forName="Child2" refType="w" fact="0.4365"/>
              <dgm:constr type="h" for="ch" forName="Child2" refType="h" fact="0.8387"/>
              <dgm:constr type="l" for="ch" forName="Child1" refType="w" fact="0.5"/>
              <dgm:constr type="t" for="ch" forName="Child1" refType="h" fact="0.1613"/>
              <dgm:constr type="w" for="ch" forName="Child1" refType="w" fact="0.4365"/>
              <dgm:constr type="h" for="ch" forName="Child1" refType="h" fact="0.7742"/>
              <dgm:constr type="l" for="ch" forName="ChildAccent1" refType="w" fact="0.5"/>
              <dgm:constr type="t" for="ch" forName="ChildAccent1" refType="h" fact="0.1613"/>
              <dgm:constr type="w" for="ch" forName="ChildAccent1" refType="w" fact="0.5"/>
              <dgm:constr type="h" for="ch" forName="ChildAccent1" refType="h" fact="0.7742"/>
              <dgm:constr type="l" for="ch" forName="Parent1" refType="w" fact="0.5"/>
              <dgm:constr type="t" for="ch" forName="Parent1" refType="h" fact="0.0323"/>
              <dgm:constr type="w" for="ch" forName="Parent1" refType="w" fact="0.5"/>
              <dgm:constr type="h" for="ch" forName="Parent1" refType="h" fact="0.129"/>
              <dgm:constr type="l" for="ch" forName="ChildAccent2" refType="w" fact="0"/>
              <dgm:constr type="t" for="ch" forName="ChildAccent2" refType="h" fact="0.1613"/>
              <dgm:constr type="w" for="ch" forName="ChildAccent2" refType="w" fact="0.5"/>
              <dgm:constr type="h" for="ch" forName="ChildAccent2" refType="h" fact="0.8387"/>
              <dgm:constr type="l" for="ch" forName="Parent2" refType="w" fact="0"/>
              <dgm:constr type="t" for="ch" forName="Parent2" refType="h" fact="0"/>
              <dgm:constr type="w" for="ch" forName="Parent2" refType="w" fact="0.5"/>
              <dgm:constr type="h" for="ch" forName="Parent2" refType="h" fact="0.1613"/>
            </dgm:constrLst>
          </dgm:if>
          <dgm:if name="Name15" axis="ch" ptType="node" func="cnt" op="equ" val="3">
            <dgm:alg type="composite">
              <dgm:param type="ar" val="1.112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Child3" refType="w" fact="0"/>
              <dgm:constr type="t" for="ch" forName="Child3" refType="h" fact="0.1757"/>
              <dgm:constr type="w" for="ch" forName="Child3" refType="w" fact="0.291"/>
              <dgm:constr type="h" for="ch" forName="Child3" refType="h" fact="0.8243"/>
              <dgm:constr type="l" for="ch" forName="Child2" refType="w" fact="0.3333"/>
              <dgm:constr type="t" for="ch" forName="Child2" refType="h" fact="0.1757"/>
              <dgm:constr type="w" for="ch" forName="Child2" refType="w" fact="0.291"/>
              <dgm:constr type="h" for="ch" forName="Child2" refType="h" fact="0.7655"/>
              <dgm:constr type="l" for="ch" forName="Child1" refType="w" fact="0.6667"/>
              <dgm:constr type="t" for="ch" forName="Child1" refType="h" fact="0.1757"/>
              <dgm:constr type="w" for="ch" forName="Child1" refType="w" fact="0.291"/>
              <dgm:constr type="h" for="ch" forName="Child1" refType="h" fact="0.7066"/>
              <dgm:constr type="l" for="ch" forName="ChildAccent1" refType="w" fact="0.6667"/>
              <dgm:constr type="t" for="ch" forName="ChildAccent1" refType="h" fact="0.1757"/>
              <dgm:constr type="w" for="ch" forName="ChildAccent1" refType="w" fact="0.3333"/>
              <dgm:constr type="h" for="ch" forName="ChildAccent1" refType="h" fact="0.7066"/>
              <dgm:constr type="l" for="ch" forName="Parent1" refType="w" fact="0.6667"/>
              <dgm:constr type="t" for="ch" forName="Parent1" refType="h" fact="0.0579"/>
              <dgm:constr type="w" for="ch" forName="Parent1" refType="w" fact="0.3333"/>
              <dgm:constr type="h" for="ch" forName="Parent1" refType="h" fact="0.1178"/>
              <dgm:constr type="l" for="ch" forName="ChildAccent2" refType="w" fact="0.3333"/>
              <dgm:constr type="t" for="ch" forName="ChildAccent2" refType="h" fact="0.1757"/>
              <dgm:constr type="w" for="ch" forName="ChildAccent2" refType="w" fact="0.3333"/>
              <dgm:constr type="h" for="ch" forName="ChildAccent2" refType="h" fact="0.7655"/>
              <dgm:constr type="l" for="ch" forName="Parent2" refType="w" fact="0.3333"/>
              <dgm:constr type="t" for="ch" forName="Parent2" refType="h" fact="0.0285"/>
              <dgm:constr type="w" for="ch" forName="Parent2" refType="w" fact="0.3333"/>
              <dgm:constr type="h" for="ch" forName="Parent2" refType="h" fact="0.1472"/>
              <dgm:constr type="l" for="ch" forName="ChildAccent3" refType="w" fact="0"/>
              <dgm:constr type="t" for="ch" forName="ChildAccent3" refType="h" fact="0.1757"/>
              <dgm:constr type="w" for="ch" forName="ChildAccent3" refType="w" fact="0.3333"/>
              <dgm:constr type="h" for="ch" forName="ChildAccent3" refType="h" fact="0.8243"/>
              <dgm:constr type="l" for="ch" forName="Parent3" refType="w" fact="0"/>
              <dgm:constr type="t" for="ch" forName="Parent3" refType="h" fact="0"/>
              <dgm:constr type="w" for="ch" forName="Parent3" refType="w" fact="0.3333"/>
              <dgm:constr type="h" for="ch" forName="Parent3" refType="h" fact="0.176"/>
            </dgm:constrLst>
          </dgm:if>
          <dgm:if name="Name16" axis="ch" ptType="node" func="cnt" op="equ" val="4">
            <dgm:alg type="composite">
              <dgm:param type="ar" val="1.3622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Child4" refType="w" fact="0"/>
              <dgm:constr type="t" for="ch" forName="Child4" refType="h" fact="0.1892"/>
              <dgm:constr type="w" for="ch" forName="Child4" refType="w" fact="0.2183"/>
              <dgm:constr type="h" for="ch" forName="Child4" refType="h" fact="0.8108"/>
              <dgm:constr type="l" for="ch" forName="Child3" refType="w" fact="0.25"/>
              <dgm:constr type="t" for="ch" forName="Child3" refType="h" fact="0.1892"/>
              <dgm:constr type="w" for="ch" forName="Child3" refType="w" fact="0.2183"/>
              <dgm:constr type="h" for="ch" forName="Child3" refType="h" fact="0.7568"/>
              <dgm:constr type="l" for="ch" forName="Child2" refType="w" fact="0.5"/>
              <dgm:constr type="t" for="ch" forName="Child2" refType="h" fact="0.1892"/>
              <dgm:constr type="w" for="ch" forName="Child2" refType="w" fact="0.2183"/>
              <dgm:constr type="h" for="ch" forName="Child2" refType="h" fact="0.7027"/>
              <dgm:constr type="l" for="ch" forName="Child1" refType="w" fact="0.75"/>
              <dgm:constr type="t" for="ch" forName="Child1" refType="h" fact="0.1892"/>
              <dgm:constr type="w" for="ch" forName="Child1" refType="w" fact="0.2183"/>
              <dgm:constr type="h" for="ch" forName="Child1" refType="h" fact="0.6486"/>
              <dgm:constr type="l" for="ch" forName="ChildAccent1" refType="w" fact="0.75"/>
              <dgm:constr type="t" for="ch" forName="ChildAccent1" refType="h" fact="0.1892"/>
              <dgm:constr type="w" for="ch" forName="ChildAccent1" refType="w" fact="0.25"/>
              <dgm:constr type="h" for="ch" forName="ChildAccent1" refType="h" fact="0.6486"/>
              <dgm:constr type="l" for="ch" forName="Parent1" refType="w" fact="0.75"/>
              <dgm:constr type="t" for="ch" forName="Parent1" refType="h" fact="0.0811"/>
              <dgm:constr type="w" for="ch" forName="Parent1" refType="w" fact="0.25"/>
              <dgm:constr type="h" for="ch" forName="Parent1" refType="h" fact="0.1081"/>
              <dgm:constr type="l" for="ch" forName="ChildAccent2" refType="w" fact="0.5"/>
              <dgm:constr type="t" for="ch" forName="ChildAccent2" refType="h" fact="0.1892"/>
              <dgm:constr type="w" for="ch" forName="ChildAccent2" refType="w" fact="0.25"/>
              <dgm:constr type="h" for="ch" forName="ChildAccent2" refType="h" fact="0.7027"/>
              <dgm:constr type="l" for="ch" forName="Parent2" refType="w" fact="0.5"/>
              <dgm:constr type="t" for="ch" forName="Parent2" refType="h" fact="0.0541"/>
              <dgm:constr type="w" for="ch" forName="Parent2" refType="w" fact="0.25"/>
              <dgm:constr type="h" for="ch" forName="Parent2" refType="h" fact="0.1351"/>
              <dgm:constr type="l" for="ch" forName="ChildAccent3" refType="w" fact="0.25"/>
              <dgm:constr type="t" for="ch" forName="ChildAccent3" refType="h" fact="0.1892"/>
              <dgm:constr type="w" for="ch" forName="ChildAccent3" refType="w" fact="0.25"/>
              <dgm:constr type="h" for="ch" forName="ChildAccent3" refType="h" fact="0.7568"/>
              <dgm:constr type="l" for="ch" forName="Parent3" refType="w" fact="0.25"/>
              <dgm:constr type="t" for="ch" forName="Parent3" refType="h" fact="0.0279"/>
              <dgm:constr type="w" for="ch" forName="Parent3" refType="w" fact="0.25"/>
              <dgm:constr type="h" for="ch" forName="Parent3" refType="h" fact="0.161"/>
              <dgm:constr type="l" for="ch" forName="ChildAccent4" refType="w" fact="0"/>
              <dgm:constr type="t" for="ch" forName="ChildAccent4" refType="h" fact="0.1892"/>
              <dgm:constr type="w" for="ch" forName="ChildAccent4" refType="w" fact="0.25"/>
              <dgm:constr type="h" for="ch" forName="ChildAccent4" refType="h" fact="0.8108"/>
              <dgm:constr type="l" for="ch" forName="Parent4" refType="w" fact="0"/>
              <dgm:constr type="t" for="ch" forName="Parent4" refType="h" fact="0"/>
              <dgm:constr type="w" for="ch" forName="Parent4" refType="w" fact="0.25"/>
              <dgm:constr type="h" for="ch" forName="Parent4" refType="h" fact="0.1892"/>
            </dgm:constrLst>
          </dgm:if>
          <dgm:if name="Name17" axis="ch" ptType="node" func="cnt" op="equ" val="5">
            <dgm:alg type="composite">
              <dgm:param type="ar" val="1.5742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Child5" refType="w" fact="0"/>
              <dgm:constr type="t" for="ch" forName="Child5" refType="h" fact="0.2"/>
              <dgm:constr type="w" for="ch" forName="Child5" refType="w" fact="0.1747"/>
              <dgm:constr type="h" for="ch" forName="Child5" refType="h" fact="0.8"/>
              <dgm:constr type="l" for="ch" forName="Child4" refType="w" fact="0.2001"/>
              <dgm:constr type="t" for="ch" forName="Child4" refType="h" fact="0.2"/>
              <dgm:constr type="w" for="ch" forName="Child4" refType="w" fact="0.1747"/>
              <dgm:constr type="h" for="ch" forName="Child4" refType="h" fact="0.75"/>
              <dgm:constr type="l" for="ch" forName="Child3" refType="w" fact="0.4002"/>
              <dgm:constr type="t" for="ch" forName="Child3" refType="h" fact="0.2"/>
              <dgm:constr type="w" for="ch" forName="Child3" refType="w" fact="0.1747"/>
              <dgm:constr type="h" for="ch" forName="Child3" refType="h" fact="0.7"/>
              <dgm:constr type="l" for="ch" forName="Child2" refType="w" fact="0.6003"/>
              <dgm:constr type="t" for="ch" forName="Child2" refType="h" fact="0.2"/>
              <dgm:constr type="w" for="ch" forName="Child2" refType="w" fact="0.1747"/>
              <dgm:constr type="h" for="ch" forName="Child2" refType="h" fact="0.65"/>
              <dgm:constr type="l" for="ch" forName="Child1" refType="w" fact="0.7999"/>
              <dgm:constr type="t" for="ch" forName="Child1" refType="h" fact="0.2"/>
              <dgm:constr type="w" for="ch" forName="Child1" refType="w" fact="0.1747"/>
              <dgm:constr type="h" for="ch" forName="Child1" refType="h" fact="0.6"/>
              <dgm:constr type="l" for="ch" forName="ChildAccent1" refType="w" fact="0.7999"/>
              <dgm:constr type="t" for="ch" forName="ChildAccent1" refType="h" fact="0.2"/>
              <dgm:constr type="w" for="ch" forName="ChildAccent1" refType="w" fact="0.2001"/>
              <dgm:constr type="h" for="ch" forName="ChildAccent1" refType="h" fact="0.6"/>
              <dgm:constr type="l" for="ch" forName="Parent1" refType="w" fact="0.7999"/>
              <dgm:constr type="t" for="ch" forName="Parent1" refType="h" fact="0.1"/>
              <dgm:constr type="w" for="ch" forName="Parent1" refType="w" fact="0.2001"/>
              <dgm:constr type="h" for="ch" forName="Parent1" refType="h" fact="0.1"/>
              <dgm:constr type="l" for="ch" forName="ChildAccent2" refType="w" fact="0.6003"/>
              <dgm:constr type="t" for="ch" forName="ChildAccent2" refType="h" fact="0.2"/>
              <dgm:constr type="w" for="ch" forName="ChildAccent2" refType="w" fact="0.2001"/>
              <dgm:constr type="h" for="ch" forName="ChildAccent2" refType="h" fact="0.65"/>
              <dgm:constr type="l" for="ch" forName="Parent2" refType="w" fact="0.6003"/>
              <dgm:constr type="t" for="ch" forName="Parent2" refType="h" fact="0.075"/>
              <dgm:constr type="w" for="ch" forName="Parent2" refType="w" fact="0.2001"/>
              <dgm:constr type="h" for="ch" forName="Parent2" refType="h" fact="0.125"/>
              <dgm:constr type="l" for="ch" forName="ChildAccent3" refType="w" fact="0.4002"/>
              <dgm:constr type="t" for="ch" forName="ChildAccent3" refType="h" fact="0.2"/>
              <dgm:constr type="w" for="ch" forName="ChildAccent3" refType="w" fact="0.2001"/>
              <dgm:constr type="h" for="ch" forName="ChildAccent3" refType="h" fact="0.7"/>
              <dgm:constr type="l" for="ch" forName="Parent3" refType="w" fact="0.4002"/>
              <dgm:constr type="t" for="ch" forName="Parent3" refType="h" fact="0.0508"/>
              <dgm:constr type="w" for="ch" forName="Parent3" refType="w" fact="0.2001"/>
              <dgm:constr type="h" for="ch" forName="Parent3" refType="h" fact="0.15"/>
              <dgm:constr type="l" for="ch" forName="ChildAccent4" refType="w" fact="0.2001"/>
              <dgm:constr type="t" for="ch" forName="ChildAccent4" refType="h" fact="0.2"/>
              <dgm:constr type="w" for="ch" forName="ChildAccent4" refType="w" fact="0.2001"/>
              <dgm:constr type="h" for="ch" forName="ChildAccent4" refType="h" fact="0.75"/>
              <dgm:constr type="l" for="ch" forName="Parent4" refType="w" fact="0.2001"/>
              <dgm:constr type="t" for="ch" forName="Parent4" refType="h" fact="0.025"/>
              <dgm:constr type="w" for="ch" forName="Parent4" refType="w" fact="0.2001"/>
              <dgm:constr type="h" for="ch" forName="Parent4" refType="h" fact="0.175"/>
              <dgm:constr type="l" for="ch" forName="ChildAccent5" refType="w" fact="0"/>
              <dgm:constr type="t" for="ch" forName="ChildAccent5" refType="h" fact="0.2"/>
              <dgm:constr type="w" for="ch" forName="ChildAccent5" refType="w" fact="0.2001"/>
              <dgm:constr type="h" for="ch" forName="ChildAccent5" refType="h" fact="0.8"/>
              <dgm:constr type="l" for="ch" forName="Parent5" refType="w" fact="0"/>
              <dgm:constr type="t" for="ch" forName="Parent5" refType="h" fact="0"/>
              <dgm:constr type="w" for="ch" forName="Parent5" refType="w" fact="0.2001"/>
              <dgm:constr type="h" for="ch" forName="Parent5" refType="h" fact="0.2"/>
            </dgm:constrLst>
          </dgm:if>
          <dgm:if name="Name18" axis="ch" ptType="node" func="cnt" op="equ" val="6">
            <dgm:alg type="composite">
              <dgm:param type="ar" val="1.756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l" for="ch" forName="Child6" refType="w" fact="0"/>
              <dgm:constr type="t" for="ch" forName="Child6" refType="h" fact="0.2087"/>
              <dgm:constr type="w" for="ch" forName="Child6" refType="w" fact="0.1458"/>
              <dgm:constr type="h" for="ch" forName="Child6" refType="h" fact="0.7913"/>
              <dgm:constr type="l" for="ch" forName="Child5" refType="w" fact="0.167"/>
              <dgm:constr type="t" for="ch" forName="Child5" refType="h" fact="0.2087"/>
              <dgm:constr type="w" for="ch" forName="Child5" refType="w" fact="0.1458"/>
              <dgm:constr type="h" for="ch" forName="Child5" refType="h" fact="0.7448"/>
              <dgm:constr type="l" for="ch" forName="Child4" refType="w" fact="0.3339"/>
              <dgm:constr type="t" for="ch" forName="Child4" refType="h" fact="0.2087"/>
              <dgm:constr type="w" for="ch" forName="Child4" refType="w" fact="0.1458"/>
              <dgm:constr type="h" for="ch" forName="Child4" refType="h" fact="0.6982"/>
              <dgm:constr type="l" for="ch" forName="Child3" refType="w" fact="0.5009"/>
              <dgm:constr type="t" for="ch" forName="Child3" refType="h" fact="0.2087"/>
              <dgm:constr type="w" for="ch" forName="Child3" refType="w" fact="0.1458"/>
              <dgm:constr type="h" for="ch" forName="Child3" refType="h" fact="0.6517"/>
              <dgm:constr type="l" for="ch" forName="Child2" refType="w" fact="0.6674"/>
              <dgm:constr type="t" for="ch" forName="Child2" refType="h" fact="0.2087"/>
              <dgm:constr type="w" for="ch" forName="Child2" refType="w" fact="0.1458"/>
              <dgm:constr type="h" for="ch" forName="Child2" refType="h" fact="0.6051"/>
              <dgm:constr type="l" for="ch" forName="Child1" refType="w" fact="0.833"/>
              <dgm:constr type="t" for="ch" forName="Child1" refType="h" fact="0.2087"/>
              <dgm:constr type="w" for="ch" forName="Child1" refType="w" fact="0.1458"/>
              <dgm:constr type="h" for="ch" forName="Child1" refType="h" fact="0.5586"/>
              <dgm:constr type="l" for="ch" forName="ChildAccent1" refType="w" fact="0.833"/>
              <dgm:constr type="t" for="ch" forName="ChildAccent1" refType="h" fact="0.2087"/>
              <dgm:constr type="w" for="ch" forName="ChildAccent1" refType="w" fact="0.167"/>
              <dgm:constr type="h" for="ch" forName="ChildAccent1" refType="h" fact="0.5586"/>
              <dgm:constr type="l" for="ch" forName="Parent1" refType="w" fact="0.833"/>
              <dgm:constr type="t" for="ch" forName="Parent1" refType="h" fact="0.1156"/>
              <dgm:constr type="w" for="ch" forName="Parent1" refType="w" fact="0.167"/>
              <dgm:constr type="h" for="ch" forName="Parent1" refType="h" fact="0.0931"/>
              <dgm:constr type="l" for="ch" forName="ChildAccent2" refType="w" fact="0.6674"/>
              <dgm:constr type="t" for="ch" forName="ChildAccent2" refType="h" fact="0.2087"/>
              <dgm:constr type="w" for="ch" forName="ChildAccent2" refType="w" fact="0.167"/>
              <dgm:constr type="h" for="ch" forName="ChildAccent2" refType="h" fact="0.6051"/>
              <dgm:constr type="l" for="ch" forName="Parent2" refType="w" fact="0.6674"/>
              <dgm:constr type="t" for="ch" forName="Parent2" refType="h" fact="0.0923"/>
              <dgm:constr type="w" for="ch" forName="Parent2" refType="w" fact="0.165"/>
              <dgm:constr type="h" for="ch" forName="Parent2" refType="h" fact="0.1164"/>
              <dgm:constr type="l" for="ch" forName="ChildAccent3" refType="w" fact="0.5009"/>
              <dgm:constr type="t" for="ch" forName="ChildAccent3" refType="h" fact="0.2087"/>
              <dgm:constr type="w" for="ch" forName="ChildAccent3" refType="w" fact="0.167"/>
              <dgm:constr type="h" for="ch" forName="ChildAccent3" refType="h" fact="0.6517"/>
              <dgm:constr type="l" for="ch" forName="Parent3" refType="w" fact="0.5009"/>
              <dgm:constr type="t" for="ch" forName="Parent3" refType="h" fact="0.0698"/>
              <dgm:constr type="w" for="ch" forName="Parent3" refType="w" fact="0.166"/>
              <dgm:constr type="h" for="ch" forName="Parent3" refType="h" fact="0.1396"/>
              <dgm:constr type="l" for="ch" forName="ChildAccent4" refType="w" fact="0.3339"/>
              <dgm:constr type="t" for="ch" forName="ChildAccent4" refType="h" fact="0.2087"/>
              <dgm:constr type="w" for="ch" forName="ChildAccent4" refType="w" fact="0.167"/>
              <dgm:constr type="h" for="ch" forName="ChildAccent4" refType="h" fact="0.6982"/>
              <dgm:constr type="l" for="ch" forName="Parent4" refType="w" fact="0.3339"/>
              <dgm:constr type="t" for="ch" forName="Parent4" refType="h" fact="0.0458"/>
              <dgm:constr type="w" for="ch" forName="Parent4" refType="w" fact="0.167"/>
              <dgm:constr type="h" for="ch" forName="Parent4" refType="h" fact="0.1629"/>
              <dgm:constr type="l" for="ch" forName="ChildAccent5" refType="w" fact="0.167"/>
              <dgm:constr type="t" for="ch" forName="ChildAccent5" refType="h" fact="0.2087"/>
              <dgm:constr type="w" for="ch" forName="ChildAccent5" refType="w" fact="0.167"/>
              <dgm:constr type="h" for="ch" forName="ChildAccent5" refType="h" fact="0.7448"/>
              <dgm:constr type="l" for="ch" forName="Parent5" refType="w" fact="0.167"/>
              <dgm:constr type="t" for="ch" forName="Parent5" refType="h" fact="0.0225"/>
              <dgm:constr type="w" for="ch" forName="Parent5" refType="w" fact="0.167"/>
              <dgm:constr type="h" for="ch" forName="Parent5" refType="h" fact="0.1862"/>
              <dgm:constr type="l" for="ch" forName="ChildAccent6" refType="w" fact="0"/>
              <dgm:constr type="t" for="ch" forName="ChildAccent6" refType="h" fact="0.2087"/>
              <dgm:constr type="w" for="ch" forName="ChildAccent6" refType="w" fact="0.167"/>
              <dgm:constr type="h" for="ch" forName="ChildAccent6" refType="h" fact="0.7913"/>
              <dgm:constr type="l" for="ch" forName="Parent6" refType="w" fact="0"/>
              <dgm:constr type="t" for="ch" forName="Parent6" refType="h" fact="0"/>
              <dgm:constr type="w" for="ch" forName="Parent6" refType="w" fact="0.167"/>
              <dgm:constr type="h" for="ch" forName="Parent6" refType="h" fact="0.2095"/>
            </dgm:constrLst>
          </dgm:if>
          <dgm:else name="Name19">
            <dgm:alg type="composite">
              <dgm:param type="ar" val="1.9137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l" for="ch" forName="Child7" refType="w" fact="0"/>
              <dgm:constr type="t" for="ch" forName="Child7" refType="h" fact="0.2168"/>
              <dgm:constr type="w" for="ch" forName="Child7" refType="w" fact="0.125"/>
              <dgm:constr type="h" for="ch" forName="Child7" refType="h" fact="0.7832"/>
              <dgm:constr type="l" for="ch" forName="Child6" refType="w" fact="0.1432"/>
              <dgm:constr type="t" for="ch" forName="Child6" refType="h" fact="0.2168"/>
              <dgm:constr type="w" for="ch" forName="Child6" refType="w" fact="0.125"/>
              <dgm:constr type="h" for="ch" forName="Child6" refType="h" fact="0.7397"/>
              <dgm:constr type="l" for="ch" forName="Child5" refType="w" fact="0.2865"/>
              <dgm:constr type="t" for="ch" forName="Child5" refType="h" fact="0.2168"/>
              <dgm:constr type="w" for="ch" forName="Child5" refType="w" fact="0.125"/>
              <dgm:constr type="h" for="ch" forName="Child5" refType="h" fact="0.6962"/>
              <dgm:constr type="l" for="ch" forName="Child4" refType="w" fact="0.4297"/>
              <dgm:constr type="t" for="ch" forName="Child4" refType="h" fact="0.2168"/>
              <dgm:constr type="w" for="ch" forName="Child4" refType="w" fact="0.125"/>
              <dgm:constr type="h" for="ch" forName="Child4" refType="h" fact="0.6526"/>
              <dgm:constr type="l" for="ch" forName="Child3" refType="w" fact="0.5726"/>
              <dgm:constr type="t" for="ch" forName="Child3" refType="h" fact="0.2168"/>
              <dgm:constr type="w" for="ch" forName="Child3" refType="w" fact="0.125"/>
              <dgm:constr type="h" for="ch" forName="Child3" refType="h" fact="0.6091"/>
              <dgm:constr type="l" for="ch" forName="Child2" refType="w" fact="0.7147"/>
              <dgm:constr type="t" for="ch" forName="Child2" refType="h" fact="0.2168"/>
              <dgm:constr type="w" for="ch" forName="Child2" refType="w" fact="0.125"/>
              <dgm:constr type="h" for="ch" forName="Child2" refType="h" fact="0.5656"/>
              <dgm:constr type="l" for="ch" forName="Child1" refType="w" fact="0.8568"/>
              <dgm:constr type="t" for="ch" forName="Child1" refType="h" fact="0.2168"/>
              <dgm:constr type="w" for="ch" forName="Child1" refType="w" fact="0.125"/>
              <dgm:constr type="h" for="ch" forName="Child1" refType="h" fact="0.5221"/>
              <dgm:constr type="l" for="ch" forName="ChildAccent1" refType="w" fact="0.8568"/>
              <dgm:constr type="t" for="ch" forName="ChildAccent1" refType="h" fact="0.2168"/>
              <dgm:constr type="w" for="ch" forName="ChildAccent1" refType="w" fact="0.1432"/>
              <dgm:constr type="h" for="ch" forName="ChildAccent1" refType="h" fact="0.5221"/>
              <dgm:constr type="l" for="ch" forName="Parent1" refType="w" fact="0.8568"/>
              <dgm:constr type="t" for="ch" forName="Parent1" refType="h" fact="0.1298"/>
              <dgm:constr type="w" for="ch" forName="Parent1" refType="w" fact="0.1432"/>
              <dgm:constr type="h" for="ch" forName="Parent1" refType="h" fact="0.087"/>
              <dgm:constr type="l" for="ch" forName="ChildAccent2" refType="w" fact="0.7147"/>
              <dgm:constr type="t" for="ch" forName="ChildAccent2" refType="h" fact="0.2168"/>
              <dgm:constr type="w" for="ch" forName="ChildAccent2" refType="w" fact="0.1432"/>
              <dgm:constr type="h" for="ch" forName="ChildAccent2" refType="h" fact="0.5656"/>
              <dgm:constr type="l" for="ch" forName="Parent2" refType="w" fact="0.7147"/>
              <dgm:constr type="t" for="ch" forName="Parent2" refType="h" fact="0.108"/>
              <dgm:constr type="w" for="ch" forName="Parent2" refType="w" fact="0.1425"/>
              <dgm:constr type="h" for="ch" forName="Parent2" refType="h" fact="0.1088"/>
              <dgm:constr type="l" for="ch" forName="ChildAccent3" refType="w" fact="0.5726"/>
              <dgm:constr type="t" for="ch" forName="ChildAccent3" refType="h" fact="0.2168"/>
              <dgm:constr type="w" for="ch" forName="ChildAccent3" refType="w" fact="0.1432"/>
              <dgm:constr type="h" for="ch" forName="ChildAccent3" refType="h" fact="0.6091"/>
              <dgm:constr type="l" for="ch" forName="Parent3" refType="w" fact="0.5726"/>
              <dgm:constr type="t" for="ch" forName="Parent3" refType="h" fact="0.087"/>
              <dgm:constr type="w" for="ch" forName="Parent3" refType="w" fact="0.142"/>
              <dgm:constr type="h" for="ch" forName="Parent3" refType="h" fact="0.1305"/>
              <dgm:constr type="l" for="ch" forName="ChildAccent4" refType="w" fact="0.4297"/>
              <dgm:constr type="t" for="ch" forName="ChildAccent4" refType="h" fact="0.2168"/>
              <dgm:constr type="w" for="ch" forName="ChildAccent4" refType="w" fact="0.1432"/>
              <dgm:constr type="h" for="ch" forName="ChildAccent4" refType="h" fact="0.6526"/>
              <dgm:constr type="l" for="ch" forName="Parent4" refType="w" fact="0.4297"/>
              <dgm:constr type="t" for="ch" forName="Parent4" refType="h" fact="0.0645"/>
              <dgm:constr type="w" for="ch" forName="Parent4" refType="w" fact="0.1432"/>
              <dgm:constr type="h" for="ch" forName="Parent4" refType="h" fact="0.1523"/>
              <dgm:constr type="l" for="ch" forName="ChildAccent5" refType="w" fact="0.2865"/>
              <dgm:constr type="t" for="ch" forName="ChildAccent5" refType="h" fact="0.2168"/>
              <dgm:constr type="w" for="ch" forName="ChildAccent5" refType="w" fact="0.1432"/>
              <dgm:constr type="h" for="ch" forName="ChildAccent5" refType="h" fact="0.6962"/>
              <dgm:constr type="l" for="ch" forName="Parent5" refType="w" fact="0.2865"/>
              <dgm:constr type="t" for="ch" forName="Parent5" refType="h" fact="0.0428"/>
              <dgm:constr type="w" for="ch" forName="Parent5" refType="w" fact="0.1432"/>
              <dgm:constr type="h" for="ch" forName="Parent5" refType="h" fact="0.174"/>
              <dgm:constr type="l" for="ch" forName="ChildAccent6" refType="w" fact="0.1432"/>
              <dgm:constr type="t" for="ch" forName="ChildAccent6" refType="h" fact="0.2168"/>
              <dgm:constr type="w" for="ch" forName="ChildAccent6" refType="w" fact="0.1432"/>
              <dgm:constr type="h" for="ch" forName="ChildAccent6" refType="h" fact="0.7397"/>
              <dgm:constr type="l" for="ch" forName="Parent6" refType="w" fact="0.1432"/>
              <dgm:constr type="t" for="ch" forName="Parent6" refType="h" fact="0.0217"/>
              <dgm:constr type="w" for="ch" forName="Parent6" refType="w" fact="0.1432"/>
              <dgm:constr type="h" for="ch" forName="Parent6" refType="h" fact="0.1958"/>
              <dgm:constr type="l" for="ch" forName="ChildAccent7" refType="w" fact="0"/>
              <dgm:constr type="t" for="ch" forName="ChildAccent7" refType="h" fact="0.2168"/>
              <dgm:constr type="w" for="ch" forName="ChildAccent7" refType="w" fact="0.1432"/>
              <dgm:constr type="h" for="ch" forName="ChildAccent7" refType="h" fact="0.7832"/>
              <dgm:constr type="l" for="ch" forName="Parent7" refType="w" fact="0"/>
              <dgm:constr type="t" for="ch" forName="Parent7" refType="h" fact="0"/>
              <dgm:constr type="w" for="ch" forName="Parent7" refType="w" fact="0.1432"/>
              <dgm:constr type="h" for="ch" forName="Parent7" refType="h" fact="0.2175"/>
            </dgm:constrLst>
          </dgm:else>
        </dgm:choose>
      </dgm:else>
    </dgm:choose>
    <dgm:forEach name="wrapper" axis="self" ptType="parTrans">
      <dgm:forEach name="accentRepeat" axis="self">
        <dgm:layoutNode name="ChildAccent" styleLbl="alignImgPlace1">
          <dgm:alg type="sp"/>
          <dgm:choose name="Name20">
            <dgm:if name="Name21" axis="followSib" ptType="node" func="cnt" op="equ" val="0">
              <dgm:shape xmlns:r="http://schemas.openxmlformats.org/officeDocument/2006/relationships" type="wedgeRectCallout" r:blip="">
                <dgm:adjLst>
                  <dgm:adj idx="1" val="0"/>
                  <dgm:adj idx="2" val="0"/>
                </dgm:adjLst>
              </dgm:shape>
            </dgm:if>
            <dgm:else name="Name22">
              <dgm:choose name="Name23">
                <dgm:if name="Name24" axis="precedSib" ptType="node" func="cnt" op="equ" val="6">
                  <dgm:shape xmlns:r="http://schemas.openxmlformats.org/officeDocument/2006/relationships" type="wedgeRectCallout" r:blip="">
                    <dgm:adjLst>
                      <dgm:adj idx="1" val="0"/>
                      <dgm:adj idx="2" val="0"/>
                    </dgm:adjLst>
                  </dgm:shape>
                </dgm:if>
                <dgm:else name="Name25">
                  <dgm:choose name="Name26">
                    <dgm:if name="Name27" func="var" arg="dir" op="equ" val="norm">
                      <dgm:shape xmlns:r="http://schemas.openxmlformats.org/officeDocument/2006/relationships" type="wedgeRectCallout" r:blip="">
                        <dgm:adjLst>
                          <dgm:adj idx="1" val="0.625"/>
                          <dgm:adj idx="2" val="0.2083"/>
                        </dgm:adjLst>
                      </dgm:shape>
                    </dgm:if>
                    <dgm:else name="Name28">
                      <dgm:shape xmlns:r="http://schemas.openxmlformats.org/officeDocument/2006/relationships" type="wedgeRectCallout" r:blip="">
                        <dgm:adjLst>
                          <dgm:adj idx="1" val="-0.625"/>
                          <dgm:adj idx="2" val="0.2083"/>
                        </dgm:adjLst>
                      </dgm:shape>
                    </dgm:else>
                  </dgm:choose>
                </dgm:else>
              </dgm:choose>
            </dgm:else>
          </dgm:choose>
          <dgm:presOf axis="des" ptType="node"/>
        </dgm:layoutNode>
      </dgm:forEach>
    </dgm:forEach>
    <dgm:forEach name="Name29" axis="ch" ptType="node" st="7" cnt="1">
      <dgm:layoutNode name="ChildAccent7">
        <dgm:alg type="sp"/>
        <dgm:shape xmlns:r="http://schemas.openxmlformats.org/officeDocument/2006/relationships" r:blip="">
          <dgm:adjLst/>
        </dgm:shape>
        <dgm:presOf/>
        <dgm:constrLst/>
        <dgm:forEach name="Name30" ref="accentRepeat"/>
      </dgm:layoutNode>
      <dgm:layoutNode name="Child7" styleLbl="revTx">
        <dgm:varLst>
          <dgm:chMax val="0"/>
          <dgm:chPref val="0"/>
          <dgm:bulletEnabled val="1"/>
        </dgm:varLst>
        <dgm:choose name="Name31">
          <dgm:if name="Name32" func="var" arg="dir" op="equ" val="norm">
            <dgm:alg type="tx">
              <dgm:param type="parTxLTRAlign" val="r"/>
              <dgm:param type="shpTxLTRAlignCh" val="r"/>
              <dgm:param type="txAnchorVert" val="t"/>
            </dgm:alg>
          </dgm:if>
          <dgm:else name="Name33">
            <dgm:alg type="tx">
              <dgm:param type="parTxLTRAlign" val="l"/>
              <dgm:param type="shpTxLTRAlignCh" val="l"/>
              <dgm:param type="txAnchorVert" val="t"/>
            </dgm:alg>
          </dgm:else>
        </dgm:choose>
        <dgm:shape xmlns:r="http://schemas.openxmlformats.org/officeDocument/2006/relationships" type="rect" r:blip="" hideGeom="1">
          <dgm:adjLst/>
        </dgm:shape>
        <dgm:presOf axis="des" ptType="node"/>
        <dgm:constrLst>
          <dgm:constr type="lMarg" refType="primFontSz" fact="0.25"/>
          <dgm:constr type="rMarg" refType="primFontSz" fact="0.25"/>
          <dgm:constr type="tMarg" refType="primFontSz" fact="0.25"/>
          <dgm:constr type="bMarg" refType="primFontSz" fact="0.25"/>
        </dgm:constrLst>
        <dgm:ruleLst>
          <dgm:rule type="primFontSz" val="5" fact="NaN" max="NaN"/>
        </dgm:ruleLst>
      </dgm:layoutNode>
      <dgm:layoutNode name="Parent7" styleLbl="node1">
        <dgm:varLst>
          <dgm:chMax val="2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25"/>
          <dgm:constr type="rMarg" refType="primFontSz" fact="0.25"/>
          <dgm:constr type="tMarg" refType="primFontSz" fact="0.25"/>
          <dgm:constr type="bMarg" refType="primFontSz" fact="0.25"/>
        </dgm:constrLst>
        <dgm:ruleLst>
          <dgm:rule type="primFontSz" val="5" fact="NaN" max="NaN"/>
        </dgm:ruleLst>
      </dgm:layoutNode>
    </dgm:forEach>
    <dgm:forEach name="Name34" axis="ch" ptType="node" st="6" cnt="1">
      <dgm:layoutNode name="ChildAccent6">
        <dgm:alg type="sp"/>
        <dgm:shape xmlns:r="http://schemas.openxmlformats.org/officeDocument/2006/relationships" r:blip="">
          <dgm:adjLst/>
        </dgm:shape>
        <dgm:presOf/>
        <dgm:constrLst/>
        <dgm:forEach name="Name35" ref="accentRepeat"/>
      </dgm:layoutNode>
      <dgm:layoutNode name="Child6" styleLbl="revTx">
        <dgm:varLst>
          <dgm:chMax val="0"/>
          <dgm:chPref val="0"/>
          <dgm:bulletEnabled val="1"/>
        </dgm:varLst>
        <dgm:choose name="Name36">
          <dgm:if name="Name37" func="var" arg="dir" op="equ" val="norm">
            <dgm:alg type="tx">
              <dgm:param type="parTxLTRAlign" val="r"/>
              <dgm:param type="shpTxLTRAlignCh" val="r"/>
              <dgm:param type="txAnchorVert" val="t"/>
            </dgm:alg>
          </dgm:if>
          <dgm:else name="Name38">
            <dgm:alg type="tx">
              <dgm:param type="parTxLTRAlign" val="l"/>
              <dgm:param type="shpTxLTRAlignCh" val="l"/>
              <dgm:param type="txAnchorVert" val="t"/>
            </dgm:alg>
          </dgm:else>
        </dgm:choose>
        <dgm:shape xmlns:r="http://schemas.openxmlformats.org/officeDocument/2006/relationships" type="rect" r:blip="" hideGeom="1">
          <dgm:adjLst/>
        </dgm:shape>
        <dgm:presOf axis="des" ptType="node"/>
        <dgm:constrLst>
          <dgm:constr type="lMarg" refType="primFontSz" fact="0.25"/>
          <dgm:constr type="rMarg" refType="primFontSz" fact="0.25"/>
          <dgm:constr type="tMarg" refType="primFontSz" fact="0.25"/>
          <dgm:constr type="bMarg" refType="primFontSz" fact="0.25"/>
        </dgm:constrLst>
        <dgm:ruleLst>
          <dgm:rule type="primFontSz" val="5" fact="NaN" max="NaN"/>
        </dgm:ruleLst>
      </dgm:layoutNode>
      <dgm:layoutNode name="Parent6" styleLbl="node1">
        <dgm:varLst>
          <dgm:chMax val="2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25"/>
          <dgm:constr type="rMarg" refType="primFontSz" fact="0.25"/>
          <dgm:constr type="tMarg" refType="primFontSz" fact="0.25"/>
          <dgm:constr type="bMarg" refType="primFontSz" fact="0.25"/>
        </dgm:constrLst>
        <dgm:ruleLst>
          <dgm:rule type="primFontSz" val="5" fact="NaN" max="NaN"/>
        </dgm:ruleLst>
      </dgm:layoutNode>
    </dgm:forEach>
    <dgm:forEach name="Name39" axis="ch" ptType="node" st="5" cnt="1">
      <dgm:layoutNode name="ChildAccent5">
        <dgm:alg type="sp"/>
        <dgm:shape xmlns:r="http://schemas.openxmlformats.org/officeDocument/2006/relationships" r:blip="">
          <dgm:adjLst/>
        </dgm:shape>
        <dgm:presOf/>
        <dgm:constrLst/>
        <dgm:forEach name="Name40" ref="accentRepeat"/>
      </dgm:layoutNode>
      <dgm:layoutNode name="Child5" styleLbl="revTx">
        <dgm:varLst>
          <dgm:chMax val="0"/>
          <dgm:chPref val="0"/>
          <dgm:bulletEnabled val="1"/>
        </dgm:varLst>
        <dgm:choose name="Name41">
          <dgm:if name="Name42" func="var" arg="dir" op="equ" val="norm">
            <dgm:alg type="tx">
              <dgm:param type="parTxLTRAlign" val="r"/>
              <dgm:param type="shpTxLTRAlignCh" val="r"/>
              <dgm:param type="txAnchorVert" val="t"/>
            </dgm:alg>
          </dgm:if>
          <dgm:else name="Name43">
            <dgm:alg type="tx">
              <dgm:param type="parTxLTRAlign" val="l"/>
              <dgm:param type="shpTxLTRAlignCh" val="l"/>
              <dgm:param type="txAnchorVert" val="t"/>
            </dgm:alg>
          </dgm:else>
        </dgm:choose>
        <dgm:shape xmlns:r="http://schemas.openxmlformats.org/officeDocument/2006/relationships" type="rect" r:blip="" hideGeom="1">
          <dgm:adjLst/>
        </dgm:shape>
        <dgm:presOf axis="des" ptType="node"/>
        <dgm:constrLst>
          <dgm:constr type="lMarg" refType="primFontSz" fact="0.25"/>
          <dgm:constr type="rMarg" refType="primFontSz" fact="0.25"/>
          <dgm:constr type="tMarg" refType="primFontSz" fact="0.25"/>
          <dgm:constr type="bMarg" refType="primFontSz" fact="0.25"/>
        </dgm:constrLst>
        <dgm:ruleLst>
          <dgm:rule type="primFontSz" val="5" fact="NaN" max="NaN"/>
        </dgm:ruleLst>
      </dgm:layoutNode>
      <dgm:layoutNode name="Parent5" styleLbl="node1">
        <dgm:varLst>
          <dgm:chMax val="2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25"/>
          <dgm:constr type="rMarg" refType="primFontSz" fact="0.25"/>
          <dgm:constr type="tMarg" refType="primFontSz" fact="0.25"/>
          <dgm:constr type="bMarg" refType="primFontSz" fact="0.25"/>
        </dgm:constrLst>
        <dgm:ruleLst>
          <dgm:rule type="primFontSz" val="5" fact="NaN" max="NaN"/>
        </dgm:ruleLst>
      </dgm:layoutNode>
    </dgm:forEach>
    <dgm:forEach name="Name44" axis="ch" ptType="node" st="4" cnt="1">
      <dgm:layoutNode name="ChildAccent4">
        <dgm:alg type="sp"/>
        <dgm:shape xmlns:r="http://schemas.openxmlformats.org/officeDocument/2006/relationships" r:blip="">
          <dgm:adjLst/>
        </dgm:shape>
        <dgm:presOf/>
        <dgm:constrLst/>
        <dgm:forEach name="Name45" ref="accentRepeat"/>
      </dgm:layoutNode>
      <dgm:layoutNode name="Child4" styleLbl="revTx">
        <dgm:varLst>
          <dgm:chMax val="0"/>
          <dgm:chPref val="0"/>
          <dgm:bulletEnabled val="1"/>
        </dgm:varLst>
        <dgm:choose name="Name46">
          <dgm:if name="Name47" func="var" arg="dir" op="equ" val="norm">
            <dgm:alg type="tx">
              <dgm:param type="parTxLTRAlign" val="r"/>
              <dgm:param type="shpTxLTRAlignCh" val="r"/>
              <dgm:param type="txAnchorVert" val="t"/>
            </dgm:alg>
          </dgm:if>
          <dgm:else name="Name48">
            <dgm:alg type="tx">
              <dgm:param type="parTxLTRAlign" val="l"/>
              <dgm:param type="shpTxLTRAlignCh" val="l"/>
              <dgm:param type="txAnchorVert" val="t"/>
            </dgm:alg>
          </dgm:else>
        </dgm:choose>
        <dgm:shape xmlns:r="http://schemas.openxmlformats.org/officeDocument/2006/relationships" type="rect" r:blip="" hideGeom="1">
          <dgm:adjLst/>
        </dgm:shape>
        <dgm:presOf axis="des" ptType="node"/>
        <dgm:constrLst>
          <dgm:constr type="lMarg" refType="primFontSz" fact="0.25"/>
          <dgm:constr type="rMarg" refType="primFontSz" fact="0.25"/>
          <dgm:constr type="tMarg" refType="primFontSz" fact="0.25"/>
          <dgm:constr type="bMarg" refType="primFontSz" fact="0.25"/>
        </dgm:constrLst>
        <dgm:ruleLst>
          <dgm:rule type="primFontSz" val="5" fact="NaN" max="NaN"/>
        </dgm:ruleLst>
      </dgm:layoutNode>
      <dgm:layoutNode name="Parent4" styleLbl="node1">
        <dgm:varLst>
          <dgm:chMax val="2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25"/>
          <dgm:constr type="rMarg" refType="primFontSz" fact="0.25"/>
          <dgm:constr type="tMarg" refType="primFontSz" fact="0.25"/>
          <dgm:constr type="bMarg" refType="primFontSz" fact="0.25"/>
        </dgm:constrLst>
        <dgm:ruleLst>
          <dgm:rule type="primFontSz" val="5" fact="NaN" max="NaN"/>
        </dgm:ruleLst>
      </dgm:layoutNode>
    </dgm:forEach>
    <dgm:forEach name="Name49" axis="ch" ptType="node" st="3" cnt="1">
      <dgm:layoutNode name="ChildAccent3">
        <dgm:alg type="sp"/>
        <dgm:shape xmlns:r="http://schemas.openxmlformats.org/officeDocument/2006/relationships" r:blip="">
          <dgm:adjLst/>
        </dgm:shape>
        <dgm:presOf/>
        <dgm:constrLst/>
        <dgm:forEach name="Name50" ref="accentRepeat"/>
      </dgm:layoutNode>
      <dgm:layoutNode name="Child3" styleLbl="revTx">
        <dgm:varLst>
          <dgm:chMax val="0"/>
          <dgm:chPref val="0"/>
          <dgm:bulletEnabled val="1"/>
        </dgm:varLst>
        <dgm:choose name="Name51">
          <dgm:if name="Name52" func="var" arg="dir" op="equ" val="norm">
            <dgm:alg type="tx">
              <dgm:param type="parTxLTRAlign" val="r"/>
              <dgm:param type="shpTxLTRAlignCh" val="r"/>
              <dgm:param type="txAnchorVert" val="t"/>
            </dgm:alg>
          </dgm:if>
          <dgm:else name="Name53">
            <dgm:alg type="tx">
              <dgm:param type="parTxLTRAlign" val="l"/>
              <dgm:param type="shpTxLTRAlignCh" val="l"/>
              <dgm:param type="txAnchorVert" val="t"/>
            </dgm:alg>
          </dgm:else>
        </dgm:choose>
        <dgm:shape xmlns:r="http://schemas.openxmlformats.org/officeDocument/2006/relationships" type="rect" r:blip="" hideGeom="1">
          <dgm:adjLst/>
        </dgm:shape>
        <dgm:presOf axis="des" ptType="node"/>
        <dgm:constrLst>
          <dgm:constr type="lMarg" refType="primFontSz" fact="0.25"/>
          <dgm:constr type="rMarg" refType="primFontSz" fact="0.25"/>
          <dgm:constr type="tMarg" refType="primFontSz" fact="0.25"/>
          <dgm:constr type="bMarg" refType="primFontSz" fact="0.25"/>
        </dgm:constrLst>
        <dgm:ruleLst>
          <dgm:rule type="primFontSz" val="5" fact="NaN" max="NaN"/>
        </dgm:ruleLst>
      </dgm:layoutNode>
      <dgm:layoutNode name="Parent3" styleLbl="node1">
        <dgm:varLst>
          <dgm:chMax val="2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25"/>
          <dgm:constr type="rMarg" refType="primFontSz" fact="0.25"/>
          <dgm:constr type="tMarg" refType="primFontSz" fact="0.25"/>
          <dgm:constr type="bMarg" refType="primFontSz" fact="0.25"/>
        </dgm:constrLst>
        <dgm:ruleLst>
          <dgm:rule type="primFontSz" val="5" fact="NaN" max="NaN"/>
        </dgm:ruleLst>
      </dgm:layoutNode>
    </dgm:forEach>
    <dgm:forEach name="Name54" axis="ch" ptType="node" st="2" cnt="1">
      <dgm:layoutNode name="ChildAccent2">
        <dgm:alg type="sp"/>
        <dgm:shape xmlns:r="http://schemas.openxmlformats.org/officeDocument/2006/relationships" r:blip="">
          <dgm:adjLst/>
        </dgm:shape>
        <dgm:presOf/>
        <dgm:constrLst/>
        <dgm:forEach name="Name55" ref="accentRepeat"/>
      </dgm:layoutNode>
      <dgm:layoutNode name="Child2" styleLbl="revTx">
        <dgm:varLst>
          <dgm:chMax val="0"/>
          <dgm:chPref val="0"/>
          <dgm:bulletEnabled val="1"/>
        </dgm:varLst>
        <dgm:choose name="Name56">
          <dgm:if name="Name57" func="var" arg="dir" op="equ" val="norm">
            <dgm:alg type="tx">
              <dgm:param type="parTxLTRAlign" val="r"/>
              <dgm:param type="shpTxLTRAlignCh" val="r"/>
              <dgm:param type="txAnchorVert" val="t"/>
            </dgm:alg>
          </dgm:if>
          <dgm:else name="Name58">
            <dgm:alg type="tx">
              <dgm:param type="parTxLTRAlign" val="l"/>
              <dgm:param type="shpTxLTRAlignCh" val="l"/>
              <dgm:param type="txAnchorVert" val="t"/>
            </dgm:alg>
          </dgm:else>
        </dgm:choose>
        <dgm:shape xmlns:r="http://schemas.openxmlformats.org/officeDocument/2006/relationships" type="rect" r:blip="" hideGeom="1">
          <dgm:adjLst/>
        </dgm:shape>
        <dgm:presOf axis="des" ptType="node"/>
        <dgm:presOf axis="des" ptType="node"/>
        <dgm:constrLst>
          <dgm:constr type="lMarg" refType="primFontSz" fact="0.25"/>
          <dgm:constr type="rMarg" refType="primFontSz" fact="0.25"/>
          <dgm:constr type="tMarg" refType="primFontSz" fact="0.25"/>
          <dgm:constr type="bMarg" refType="primFontSz" fact="0.25"/>
        </dgm:constrLst>
        <dgm:ruleLst>
          <dgm:rule type="primFontSz" val="5" fact="NaN" max="NaN"/>
        </dgm:ruleLst>
      </dgm:layoutNode>
      <dgm:layoutNode name="Parent2" styleLbl="node1">
        <dgm:varLst>
          <dgm:chMax val="2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25"/>
          <dgm:constr type="rMarg" refType="primFontSz" fact="0.25"/>
          <dgm:constr type="tMarg" refType="primFontSz" fact="0.25"/>
          <dgm:constr type="bMarg" refType="primFontSz" fact="0.25"/>
        </dgm:constrLst>
        <dgm:ruleLst>
          <dgm:rule type="primFontSz" val="5" fact="NaN" max="NaN"/>
        </dgm:ruleLst>
      </dgm:layoutNode>
    </dgm:forEach>
    <dgm:forEach name="Name59" axis="ch" ptType="node" cnt="1">
      <dgm:layoutNode name="ChildAccent1">
        <dgm:alg type="sp"/>
        <dgm:shape xmlns:r="http://schemas.openxmlformats.org/officeDocument/2006/relationships" r:blip="">
          <dgm:adjLst/>
        </dgm:shape>
        <dgm:presOf/>
        <dgm:constrLst/>
        <dgm:forEach name="Name60" ref="accentRepeat"/>
      </dgm:layoutNode>
      <dgm:layoutNode name="Child1" styleLbl="revTx">
        <dgm:varLst>
          <dgm:chMax val="0"/>
          <dgm:chPref val="0"/>
          <dgm:bulletEnabled val="1"/>
        </dgm:varLst>
        <dgm:choose name="Name61">
          <dgm:if name="Name62" func="var" arg="dir" op="equ" val="norm">
            <dgm:alg type="tx">
              <dgm:param type="parTxLTRAlign" val="r"/>
              <dgm:param type="shpTxLTRAlignCh" val="r"/>
              <dgm:param type="txAnchorVert" val="t"/>
            </dgm:alg>
          </dgm:if>
          <dgm:else name="Name63">
            <dgm:alg type="tx">
              <dgm:param type="parTxLTRAlign" val="l"/>
              <dgm:param type="shpTxLTRAlignCh" val="l"/>
              <dgm:param type="txAnchorVert" val="t"/>
            </dgm:alg>
          </dgm:else>
        </dgm:choose>
        <dgm:shape xmlns:r="http://schemas.openxmlformats.org/officeDocument/2006/relationships" type="rect" r:blip="" hideGeom="1">
          <dgm:adjLst/>
        </dgm:shape>
        <dgm:presOf axis="des" ptType="node"/>
        <dgm:constrLst>
          <dgm:constr type="lMarg" refType="primFontSz" fact="0.25"/>
          <dgm:constr type="rMarg" refType="primFontSz" fact="0.25"/>
          <dgm:constr type="tMarg" refType="primFontSz" fact="0.25"/>
          <dgm:constr type="bMarg" refType="primFontSz" fact="0.25"/>
        </dgm:constrLst>
        <dgm:ruleLst>
          <dgm:rule type="primFontSz" val="5" fact="NaN" max="NaN"/>
        </dgm:ruleLst>
      </dgm:layoutNode>
      <dgm:layoutNode name="Parent1" styleLbl="node1">
        <dgm:varLst>
          <dgm:chMax val="2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25"/>
          <dgm:constr type="rMarg" refType="primFontSz" fact="0.25"/>
          <dgm:constr type="tMarg" refType="primFontSz" fact="0.25"/>
          <dgm:constr type="bMarg" refType="primFontSz" fact="0.25"/>
        </dgm:constrLst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289131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94053" y="306639"/>
            <a:ext cx="7452658" cy="111322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94053" y="1533187"/>
            <a:ext cx="7452658" cy="365431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80615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</p:sldLayoutIdLst>
  <p:txStyles>
    <p:titleStyle>
      <a:lvl1pPr algn="l" defTabSz="767913" rtl="0" eaLnBrk="1" latinLnBrk="0" hangingPunct="1">
        <a:lnSpc>
          <a:spcPct val="90000"/>
        </a:lnSpc>
        <a:spcBef>
          <a:spcPct val="0"/>
        </a:spcBef>
        <a:buNone/>
        <a:defRPr sz="369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1978" indent="-191978" algn="l" defTabSz="767913" rtl="0" eaLnBrk="1" latinLnBrk="0" hangingPunct="1">
        <a:lnSpc>
          <a:spcPct val="90000"/>
        </a:lnSpc>
        <a:spcBef>
          <a:spcPts val="840"/>
        </a:spcBef>
        <a:buFont typeface="Arial" panose="020B0604020202020204" pitchFamily="34" charset="0"/>
        <a:buChar char="•"/>
        <a:defRPr sz="2351" kern="1200">
          <a:solidFill>
            <a:schemeClr val="tx1"/>
          </a:solidFill>
          <a:latin typeface="+mn-lt"/>
          <a:ea typeface="+mn-ea"/>
          <a:cs typeface="+mn-cs"/>
        </a:defRPr>
      </a:lvl1pPr>
      <a:lvl2pPr marL="575935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2016" kern="1200">
          <a:solidFill>
            <a:schemeClr val="tx1"/>
          </a:solidFill>
          <a:latin typeface="+mn-lt"/>
          <a:ea typeface="+mn-ea"/>
          <a:cs typeface="+mn-cs"/>
        </a:defRPr>
      </a:lvl2pPr>
      <a:lvl3pPr marL="959891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680" kern="1200">
          <a:solidFill>
            <a:schemeClr val="tx1"/>
          </a:solidFill>
          <a:latin typeface="+mn-lt"/>
          <a:ea typeface="+mn-ea"/>
          <a:cs typeface="+mn-cs"/>
        </a:defRPr>
      </a:lvl3pPr>
      <a:lvl4pPr marL="1343848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12" kern="1200">
          <a:solidFill>
            <a:schemeClr val="tx1"/>
          </a:solidFill>
          <a:latin typeface="+mn-lt"/>
          <a:ea typeface="+mn-ea"/>
          <a:cs typeface="+mn-cs"/>
        </a:defRPr>
      </a:lvl4pPr>
      <a:lvl5pPr marL="1727805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12" kern="1200">
          <a:solidFill>
            <a:schemeClr val="tx1"/>
          </a:solidFill>
          <a:latin typeface="+mn-lt"/>
          <a:ea typeface="+mn-ea"/>
          <a:cs typeface="+mn-cs"/>
        </a:defRPr>
      </a:lvl5pPr>
      <a:lvl6pPr marL="2111761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12" kern="1200">
          <a:solidFill>
            <a:schemeClr val="tx1"/>
          </a:solidFill>
          <a:latin typeface="+mn-lt"/>
          <a:ea typeface="+mn-ea"/>
          <a:cs typeface="+mn-cs"/>
        </a:defRPr>
      </a:lvl6pPr>
      <a:lvl7pPr marL="2495718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12" kern="1200">
          <a:solidFill>
            <a:schemeClr val="tx1"/>
          </a:solidFill>
          <a:latin typeface="+mn-lt"/>
          <a:ea typeface="+mn-ea"/>
          <a:cs typeface="+mn-cs"/>
        </a:defRPr>
      </a:lvl7pPr>
      <a:lvl8pPr marL="2879674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12" kern="1200">
          <a:solidFill>
            <a:schemeClr val="tx1"/>
          </a:solidFill>
          <a:latin typeface="+mn-lt"/>
          <a:ea typeface="+mn-ea"/>
          <a:cs typeface="+mn-cs"/>
        </a:defRPr>
      </a:lvl8pPr>
      <a:lvl9pPr marL="3263631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12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1pPr>
      <a:lvl2pPr marL="383957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2pPr>
      <a:lvl3pPr marL="767913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3pPr>
      <a:lvl4pPr marL="1151870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4pPr>
      <a:lvl5pPr marL="1535826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5pPr>
      <a:lvl6pPr marL="1919783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6pPr>
      <a:lvl7pPr marL="2303739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7pPr>
      <a:lvl8pPr marL="2687696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8pPr>
      <a:lvl9pPr marL="3071652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>
            <a:extLst>
              <a:ext uri="{FF2B5EF4-FFF2-40B4-BE49-F238E27FC236}">
                <a16:creationId xmlns:a16="http://schemas.microsoft.com/office/drawing/2014/main" id="{A7377CA5-73DF-E425-F02A-F18C4EA449B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097887902"/>
              </p:ext>
            </p:extLst>
          </p:nvPr>
        </p:nvGraphicFramePr>
        <p:xfrm>
          <a:off x="748145" y="737756"/>
          <a:ext cx="7169728" cy="42914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078362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15BE51DD-FEFD-41BD-BC9A-87613D50E9A8}" vid="{4E03261A-CC9A-42E9-97D1-CB20A6695C1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Quer24x16</Template>
  <TotalTime>3</TotalTime>
  <Words>4</Words>
  <Application>Microsoft Office PowerPoint</Application>
  <PresentationFormat>Custom</PresentationFormat>
  <Paragraphs>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Regina Henschel</dc:creator>
  <cp:lastModifiedBy>Regina Henschel</cp:lastModifiedBy>
  <cp:revision>1</cp:revision>
  <dcterms:created xsi:type="dcterms:W3CDTF">2022-07-18T23:00:42Z</dcterms:created>
  <dcterms:modified xsi:type="dcterms:W3CDTF">2022-07-18T23:03:46Z</dcterms:modified>
</cp:coreProperties>
</file>