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B0352E-FFCE-494F-8C22-2EDA76AFF2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B857E01-0E6D-444A-920E-71FCFC53E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902C6BC-9FA2-41D6-A3D0-B2CF60118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5886FFD-FF6D-49BD-9727-5D8CCFFE3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1B56B7D-C088-4429-8116-7D2CD3376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223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3C6F09-7362-40D3-99C5-3FF5E08B8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968BBBF-B8EB-43A2-80EE-6576BD6AF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10B94A7-B276-4763-9DB7-B39E55BA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25D9E16-2037-41ED-BA9C-E8B5DB1C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ED2EA3-1CCE-4254-A8C5-C67E8B5BA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339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939988D-1159-4AF3-86C0-BD85F26A1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34AF0AF-B3B0-46EB-B5BF-27FA3EF33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E765F4E-7CDC-42DF-9935-E3AFF1289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2AA39E1-58B4-4319-A1C2-1EA79239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E1B49BE-D5EB-48EB-B398-51D5DE77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0465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77D010-E6B5-4841-807B-EA25D84CE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A51FEF-9E96-462A-8634-7F8A08E01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C1D217F-52D0-45DE-86C6-AF40C356A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BC410F9-D126-4024-8008-BC136FC2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2DE55A-3BAA-460B-ADBC-423BB50B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134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9C3821-BE66-4746-9339-4BC099AAE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3CA3BF2-8255-40C7-8669-654183B70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5A3B70D-9300-4EB6-B47F-6A99757AE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10A2F37-D769-4D4C-A1A0-C2EE4A87B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688310-E5AC-44E6-89E4-3CDAA17AF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504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35F455-0981-443B-82C1-DE5FE6579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8C40988-A8A5-42E2-BD8F-A7C107F7BC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C6DC568-9639-486D-A7FF-C13C3DDC2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CB93C02-AB19-40FF-A2F1-1D9E8C1F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155B44A-A010-401B-96DC-FECC57832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3B320C5-56BA-466F-8F6C-B9CC4F37C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096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F3AEC1-17B0-4C8B-AF70-5E8465AE5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4F30FE1-7A7D-465E-800E-A6049ABED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9FF0776-992E-4578-9D9D-80C8578A9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B3E4F23-B293-4900-85DD-7E958E3768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3EB9303-CFC9-475B-9F70-2B485F572A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9ABD556-C076-4E54-B6AA-88BADBF61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40625D1C-5B7C-481C-B979-9DDA21FB2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1D95DA0-090E-4DFC-A810-2F7AD447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700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CF7496-F865-4C91-BF34-09C5E64A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1C9720C-396D-4EA9-9309-505068658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9E96D74-F8D5-4DFB-A49E-9EE6E8057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0E5E39A-43D2-41CB-9CBE-F02F21D3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24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D436CB5A-7DC9-4265-9B32-2664B29C8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F1DF554-DAC4-404D-B917-2885D00B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7F709EB-B465-4DAA-B0AD-051E2D13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24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37EFA1-9A21-44C9-8821-4F3456851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9AF07F-3780-4C9E-9B35-F55AD21C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467076F-C606-4B04-8FC1-36C54D7A8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0D77172-B6B6-4B70-844C-9877B9CF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A8DD532-6E83-4E54-9347-60DA61241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5578818-2541-4654-8619-9EEE40E8C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072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8542DD-9C8C-48B9-A78D-0A4B05279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371090C-008B-4AEF-93CE-8F117C797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D1CF6A1-844A-4337-9330-43CA209F5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9CD1693-8793-44B6-AED3-9985DE23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9E66BFA-06D9-4C9F-908B-14933744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5105861-080A-42C2-8483-E08633B0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245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BC46D4B-A7BF-4033-9164-436FF6886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35F3A10-07BB-4794-B3FB-C5B13780A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744B801-7289-4E57-8C94-85E06ED4B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C0508-0B83-4459-A91B-E7D53A41B214}" type="datetimeFigureOut">
              <a:rPr lang="hu-HU" smtClean="0"/>
              <a:t>2021.05.10.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3E93A86-9A0F-4757-B937-300779E3A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8442354-5F4E-4029-9493-1E3A8C9FA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43DE9-3B41-4094-AD49-251E81FC40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56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NULL" TargetMode="Externa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hyperlink" Target="https://www2.cs.uic.edu/~i101/SoundFiles/" TargetMode="Externa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reamble10">
            <a:hlinkClick r:id="" action="ppaction://media"/>
            <a:extLst>
              <a:ext uri="{FF2B5EF4-FFF2-40B4-BE49-F238E27FC236}">
                <a16:creationId xmlns:a16="http://schemas.microsoft.com/office/drawing/2014/main" id="{DED3C500-18E5-4B75-999A-E4114F7B79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085909" y="3124200"/>
            <a:ext cx="609600" cy="609600"/>
          </a:xfrm>
          <a:prstGeom prst="rect">
            <a:avLst/>
          </a:prstGeom>
        </p:spPr>
      </p:pic>
      <p:sp>
        <p:nvSpPr>
          <p:cNvPr id="5" name="Cím 4">
            <a:extLst>
              <a:ext uri="{FF2B5EF4-FFF2-40B4-BE49-F238E27FC236}">
                <a16:creationId xmlns:a16="http://schemas.microsoft.com/office/drawing/2014/main" id="{015F18A2-1B8D-4E9B-B48E-DC800C299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Wav</a:t>
            </a:r>
            <a:r>
              <a:rPr lang="hu-HU" dirty="0"/>
              <a:t> </a:t>
            </a:r>
            <a:r>
              <a:rPr lang="hu-HU" dirty="0" err="1"/>
              <a:t>example</a:t>
            </a:r>
            <a:r>
              <a:rPr lang="hu-HU" dirty="0"/>
              <a:t> </a:t>
            </a:r>
            <a:r>
              <a:rPr lang="hu-HU" dirty="0" err="1"/>
              <a:t>downloaded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>
                <a:hlinkClick r:id="rId6"/>
              </a:rPr>
              <a:t>https://www2.cs.uic.edu/~i101/SoundFiles/</a:t>
            </a:r>
            <a:r>
              <a:rPr lang="hu-HU" dirty="0"/>
              <a:t> </a:t>
            </a:r>
          </a:p>
        </p:txBody>
      </p:sp>
      <p:pic>
        <p:nvPicPr>
          <p:cNvPr id="7" name="preamble10">
            <a:hlinkClick r:id="" action="ppaction://media"/>
            <a:extLst>
              <a:ext uri="{FF2B5EF4-FFF2-40B4-BE49-F238E27FC236}">
                <a16:creationId xmlns:a16="http://schemas.microsoft.com/office/drawing/2014/main" id="{B040D79B-E5BA-4ACD-A908-FC225C061145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1">
                  <p14:trim end="3599.0929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085909" y="48625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2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9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9599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60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</Words>
  <Application>Microsoft Office PowerPoint</Application>
  <PresentationFormat>Szélesvásznú</PresentationFormat>
  <Paragraphs>1</Paragraphs>
  <Slides>1</Slides>
  <Notes>0</Notes>
  <HiddenSlides>0</HiddenSlides>
  <MMClips>2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Wav example downloaded from https://www2.cs.uic.edu/~i101/SoundFiles/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Waw from https://www2.cs.uic.edu/~i101/SoundFiles/ </dc:title>
  <dc:creator>Kelemen Gábor</dc:creator>
  <cp:lastModifiedBy>Kelemen Gábor</cp:lastModifiedBy>
  <cp:revision>7</cp:revision>
  <dcterms:created xsi:type="dcterms:W3CDTF">2021-05-10T12:58:19Z</dcterms:created>
  <dcterms:modified xsi:type="dcterms:W3CDTF">2021-05-10T13:19:59Z</dcterms:modified>
</cp:coreProperties>
</file>