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1FF9A-DF48-4669-8682-093C0A1F61F0}" type="datetimeFigureOut">
              <a:rPr lang="en-GB" smtClean="0"/>
              <a:t>22/06/2012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F7A14-A8BF-4CB5-BFC7-0F80F9333B7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1FF9A-DF48-4669-8682-093C0A1F61F0}" type="datetimeFigureOut">
              <a:rPr lang="en-GB" smtClean="0"/>
              <a:t>22/06/2012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F7A14-A8BF-4CB5-BFC7-0F80F9333B7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1FF9A-DF48-4669-8682-093C0A1F61F0}" type="datetimeFigureOut">
              <a:rPr lang="en-GB" smtClean="0"/>
              <a:t>22/06/2012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F7A14-A8BF-4CB5-BFC7-0F80F9333B7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1FF9A-DF48-4669-8682-093C0A1F61F0}" type="datetimeFigureOut">
              <a:rPr lang="en-GB" smtClean="0"/>
              <a:t>22/06/2012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F7A14-A8BF-4CB5-BFC7-0F80F9333B7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1FF9A-DF48-4669-8682-093C0A1F61F0}" type="datetimeFigureOut">
              <a:rPr lang="en-GB" smtClean="0"/>
              <a:t>22/06/2012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F7A14-A8BF-4CB5-BFC7-0F80F9333B7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1FF9A-DF48-4669-8682-093C0A1F61F0}" type="datetimeFigureOut">
              <a:rPr lang="en-GB" smtClean="0"/>
              <a:t>22/06/2012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F7A14-A8BF-4CB5-BFC7-0F80F9333B7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1FF9A-DF48-4669-8682-093C0A1F61F0}" type="datetimeFigureOut">
              <a:rPr lang="en-GB" smtClean="0"/>
              <a:t>22/06/2012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F7A14-A8BF-4CB5-BFC7-0F80F9333B7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1FF9A-DF48-4669-8682-093C0A1F61F0}" type="datetimeFigureOut">
              <a:rPr lang="en-GB" smtClean="0"/>
              <a:t>22/06/2012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F7A14-A8BF-4CB5-BFC7-0F80F9333B7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1FF9A-DF48-4669-8682-093C0A1F61F0}" type="datetimeFigureOut">
              <a:rPr lang="en-GB" smtClean="0"/>
              <a:t>22/06/2012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F7A14-A8BF-4CB5-BFC7-0F80F9333B7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1FF9A-DF48-4669-8682-093C0A1F61F0}" type="datetimeFigureOut">
              <a:rPr lang="en-GB" smtClean="0"/>
              <a:t>22/06/2012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F7A14-A8BF-4CB5-BFC7-0F80F9333B7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1FF9A-DF48-4669-8682-093C0A1F61F0}" type="datetimeFigureOut">
              <a:rPr lang="en-GB" smtClean="0"/>
              <a:t>22/06/2012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F7A14-A8BF-4CB5-BFC7-0F80F9333B7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1FF9A-DF48-4669-8682-093C0A1F61F0}" type="datetimeFigureOut">
              <a:rPr lang="en-GB" smtClean="0"/>
              <a:t>22/06/2012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F7A14-A8BF-4CB5-BFC7-0F80F9333B78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48680"/>
            <a:ext cx="7772400" cy="3888431"/>
          </a:xfrm>
        </p:spPr>
        <p:txBody>
          <a:bodyPr vert="vert"/>
          <a:lstStyle/>
          <a:p>
            <a:r>
              <a:rPr lang="en-GB" dirty="0" smtClean="0"/>
              <a:t>Hello Vertical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656" y="4509120"/>
            <a:ext cx="6400800" cy="1752600"/>
          </a:xfrm>
        </p:spPr>
        <p:txBody>
          <a:bodyPr/>
          <a:lstStyle/>
          <a:p>
            <a:r>
              <a:rPr lang="en-GB" dirty="0" smtClean="0"/>
              <a:t>Hello Horizontal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Hello Vertical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Hello Vertical</dc:title>
  <dc:creator>Mark</dc:creator>
  <cp:lastModifiedBy>Mark</cp:lastModifiedBy>
  <cp:revision>1</cp:revision>
  <dcterms:created xsi:type="dcterms:W3CDTF">2012-06-22T10:52:16Z</dcterms:created>
  <dcterms:modified xsi:type="dcterms:W3CDTF">2012-06-22T10:58:58Z</dcterms:modified>
</cp:coreProperties>
</file>