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2.png" ContentType="image/png"/>
  <Override PartName="/ppt/media/image1.png" ContentType="image/png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GB" sz="4400" spc="-1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GB" sz="3200" spc="-1">
                <a:latin typeface="Arial"/>
              </a:rPr>
              <a:t>Click to edit the outline text format</a:t>
            </a:r>
            <a:endParaRPr/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GB" sz="2800" spc="-1">
                <a:latin typeface="Arial"/>
              </a:rPr>
              <a:t>Second Outline Level</a:t>
            </a:r>
            <a:endParaRPr/>
          </a:p>
          <a:p>
            <a:pPr lvl="2" marL="1296000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GB" sz="2400" spc="-1">
                <a:latin typeface="Arial"/>
              </a:rPr>
              <a:t>Third Outline Level</a:t>
            </a:r>
            <a:endParaRPr/>
          </a:p>
          <a:p>
            <a:pPr lvl="3" marL="1728000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GB" sz="2000" spc="-1">
                <a:latin typeface="Arial"/>
              </a:rPr>
              <a:t>Fourth Outline Level</a:t>
            </a:r>
            <a:endParaRPr/>
          </a:p>
          <a:p>
            <a:pPr lvl="4" marL="2160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GB" sz="2000" spc="-1">
                <a:latin typeface="Arial"/>
              </a:rPr>
              <a:t>Fifth Outline Level</a:t>
            </a:r>
            <a:endParaRPr/>
          </a:p>
          <a:p>
            <a:pPr lvl="5" marL="2592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GB" sz="2000" spc="-1">
                <a:latin typeface="Arial"/>
              </a:rPr>
              <a:t>Sixth Outline Level</a:t>
            </a:r>
            <a:endParaRPr/>
          </a:p>
          <a:p>
            <a:pPr lvl="6" marL="3024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GB" sz="2000" spc="-1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lang="en-GB" sz="1400" spc="-1">
                <a:latin typeface="Times New Roman"/>
              </a:rPr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en-GB" sz="1400" spc="-1">
                <a:latin typeface="Times New Roman"/>
              </a:rPr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7630939B-C96C-4113-8632-76CEF1B1F6BD}" type="slidenum">
              <a:rPr lang="en-GB" sz="1400" spc="-1">
                <a:latin typeface="Times New Roman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0" name="TextShape 2"/>
          <p:cNvSpPr txBox="1"/>
          <p:nvPr/>
        </p:nvSpPr>
        <p:spPr>
          <a:xfrm>
            <a:off x="504000" y="1769040"/>
            <a:ext cx="9071640" cy="8949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GB" sz="3200" spc="-1">
                <a:latin typeface="Arial"/>
              </a:rPr>
              <a:t>A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GB" sz="3200" spc="-1">
                <a:latin typeface="Arial"/>
              </a:rPr>
              <a:t>B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GB" sz="3200" spc="-1">
                <a:latin typeface="Arial"/>
              </a:rPr>
              <a:t>C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GB" sz="3200" spc="-1">
                <a:latin typeface="Arial"/>
              </a:rPr>
              <a:t>D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GB" sz="3200" spc="-1">
                <a:latin typeface="Arial"/>
              </a:rPr>
              <a:t> 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Application>LibreOffice/5.0.3.2$Linux_X86_64 LibreOffice_project/e5f16313668ac592c1bfb310f4390624e3dbfb75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2015-11-20T14:45:46Z</dcterms:created>
  <dc:language>en-GB</dc:language>
  <dcterms:modified xsi:type="dcterms:W3CDTF">2015-11-20T14:46:43Z</dcterms:modified>
  <cp:revision>1</cp:revision>
</cp:coreProperties>
</file>