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4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4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B1D14-9B06-437D-ADA5-665CCD9FCB97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32463-4423-4596-80FF-4B9233DF41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7217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32463-4423-4596-80FF-4B9233DF417C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4013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32463-4423-4596-80FF-4B9233DF417C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77520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32463-4423-4596-80FF-4B9233DF417C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2109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32463-4423-4596-80FF-4B9233DF417C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6755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5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52970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064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90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72371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821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402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81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864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912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19102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2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59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967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96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6D2ABF99-6079-4669-B4F8-F7A0BBEFC0E3}" type="datetimeFigureOut">
              <a:rPr lang="en-ZA" smtClean="0"/>
              <a:t>29 Apr 2025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151BB0C5-25B4-4136-AECC-FA6D4D447C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823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283CF8-84AB-08B8-C5B3-2C5F679F70E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77" y="609600"/>
            <a:ext cx="1084234" cy="10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4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B1AC5-F1A1-EC45-6A30-C615C39363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ULYSSES </a:t>
            </a:r>
            <a:br>
              <a:rPr lang="en-US" dirty="0"/>
            </a:br>
            <a:r>
              <a:rPr lang="en-US" dirty="0"/>
              <a:t>JOBURG NORTH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C300CC-6244-373F-4917-1E19367BA5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</a:t>
            </a:r>
            <a:r>
              <a:rPr lang="en-US" sz="3200"/>
              <a:t>BIT ABOUT </a:t>
            </a:r>
            <a:r>
              <a:rPr lang="en-US" sz="3200" dirty="0"/>
              <a:t>ITS PAST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886834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5D2503-625B-03A2-E3A7-BD4A6DDED976}"/>
              </a:ext>
            </a:extLst>
          </p:cNvPr>
          <p:cNvSpPr txBox="1"/>
          <p:nvPr/>
        </p:nvSpPr>
        <p:spPr>
          <a:xfrm>
            <a:off x="2528596" y="839755"/>
            <a:ext cx="59789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Past President and Vice</a:t>
            </a:r>
          </a:p>
          <a:p>
            <a:endParaRPr lang="en-ZA" dirty="0"/>
          </a:p>
          <a:p>
            <a: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Brian Esch</a:t>
            </a:r>
            <a:b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Fanie Lewes</a:t>
            </a:r>
            <a:b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Keith Nichols</a:t>
            </a:r>
            <a:b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Mike Helberg</a:t>
            </a:r>
            <a:b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Frans Havenga</a:t>
            </a:r>
            <a:b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Brian Flowerday</a:t>
            </a:r>
            <a:b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Neil Nel</a:t>
            </a:r>
            <a:b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Nick Munday</a:t>
            </a:r>
            <a:b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Alan Russel</a:t>
            </a:r>
            <a:b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 Rodrigues</a:t>
            </a:r>
            <a:b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Steve De Villiers</a:t>
            </a:r>
            <a:b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 Du Plessis</a:t>
            </a:r>
            <a:endParaRPr lang="en-Z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89538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CA539F-5E0D-F583-D4A4-357363AD59B1}"/>
              </a:ext>
            </a:extLst>
          </p:cNvPr>
          <p:cNvSpPr txBox="1"/>
          <p:nvPr/>
        </p:nvSpPr>
        <p:spPr>
          <a:xfrm>
            <a:off x="2939142" y="616050"/>
            <a:ext cx="8482693" cy="5665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Z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Motorbiking being dangerous</a:t>
            </a:r>
          </a:p>
          <a:p>
            <a:pPr algn="ctr">
              <a:buNone/>
            </a:pPr>
            <a:endParaRPr lang="en-Z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ZA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 its formation we have had 25 members or ex members pass away</a:t>
            </a:r>
          </a:p>
          <a:p>
            <a:pPr algn="ctr">
              <a:buNone/>
            </a:pPr>
            <a:r>
              <a:rPr lang="en-ZA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I know of:</a:t>
            </a:r>
          </a:p>
          <a:p>
            <a:pPr marL="1428750" indent="-514350">
              <a:lnSpc>
                <a:spcPct val="107000"/>
              </a:lnSpc>
              <a:spcAft>
                <a:spcPts val="800"/>
              </a:spcAft>
              <a:buAutoNum type="arabicPlain" startAt="10"/>
            </a:pPr>
            <a:r>
              <a:rPr lang="en-Z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Cancer </a:t>
            </a:r>
          </a:p>
          <a:p>
            <a:pPr marL="1428750" indent="-514350">
              <a:lnSpc>
                <a:spcPct val="107000"/>
              </a:lnSpc>
              <a:spcAft>
                <a:spcPts val="800"/>
              </a:spcAft>
              <a:buFontTx/>
              <a:buAutoNum type="arabicPlain" startAt="3"/>
            </a:pPr>
            <a:r>
              <a:rPr lang="en-Z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Biking related</a:t>
            </a: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ZA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	Emphysema</a:t>
            </a:r>
            <a:endParaRPr lang="en-ZA" sz="3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28750" indent="-514350">
              <a:lnSpc>
                <a:spcPct val="107000"/>
              </a:lnSpc>
              <a:spcAft>
                <a:spcPts val="800"/>
              </a:spcAft>
              <a:buAutoNum type="arabicPlain"/>
            </a:pPr>
            <a:r>
              <a:rPr lang="en-Z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 Sting</a:t>
            </a: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Z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	scuba diving</a:t>
            </a:r>
            <a:endParaRPr lang="en-ZA" sz="32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28750" indent="-514350">
              <a:lnSpc>
                <a:spcPct val="107000"/>
              </a:lnSpc>
              <a:spcAft>
                <a:spcPts val="800"/>
              </a:spcAft>
              <a:buAutoNum type="arabicPlain"/>
            </a:pPr>
            <a:r>
              <a:rPr lang="en-Z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Heart Attack</a:t>
            </a: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ZA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ZA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Unsure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5714BE-BC89-FD29-D69B-5558896BEA31}"/>
              </a:ext>
            </a:extLst>
          </p:cNvPr>
          <p:cNvSpPr txBox="1"/>
          <p:nvPr/>
        </p:nvSpPr>
        <p:spPr>
          <a:xfrm>
            <a:off x="849084" y="495664"/>
            <a:ext cx="2090058" cy="5866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ZA" sz="1700" dirty="0"/>
              <a:t>Jenny Gibbs 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Sandra Hubbard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Misha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Little Mac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John Barnes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Richard Barnard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Brian Flowerday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Geof Harrison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Maryanne Munday</a:t>
            </a:r>
          </a:p>
          <a:p>
            <a:pPr>
              <a:lnSpc>
                <a:spcPts val="1800"/>
              </a:lnSpc>
            </a:pPr>
            <a:r>
              <a:rPr lang="en-ZA" sz="1700" dirty="0" err="1"/>
              <a:t>Blokkies</a:t>
            </a:r>
            <a:endParaRPr lang="en-ZA" sz="1700" dirty="0"/>
          </a:p>
          <a:p>
            <a:pPr>
              <a:lnSpc>
                <a:spcPts val="1800"/>
              </a:lnSpc>
            </a:pPr>
            <a:r>
              <a:rPr lang="en-ZA" sz="1700" dirty="0"/>
              <a:t>Fanie Lewes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Theo Bosman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Lucia Carr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Simon Carr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Paul Vallet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Ronnie </a:t>
            </a:r>
            <a:r>
              <a:rPr lang="en-ZA" sz="1700" dirty="0" err="1"/>
              <a:t>Vrey</a:t>
            </a:r>
            <a:endParaRPr lang="en-ZA" sz="1700" dirty="0"/>
          </a:p>
          <a:p>
            <a:pPr>
              <a:lnSpc>
                <a:spcPts val="1800"/>
              </a:lnSpc>
            </a:pPr>
            <a:r>
              <a:rPr lang="en-ZA" sz="1700" dirty="0"/>
              <a:t>Annamarie Russell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Sandy Van Zijl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Dave Owens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Carol Andrews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Tony Glover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Leon Botha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Francois Van Straten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Gary Sanderson</a:t>
            </a:r>
          </a:p>
          <a:p>
            <a:pPr>
              <a:lnSpc>
                <a:spcPts val="1800"/>
              </a:lnSpc>
            </a:pPr>
            <a:r>
              <a:rPr lang="en-ZA" sz="1700" dirty="0"/>
              <a:t>Brian Esch</a:t>
            </a:r>
          </a:p>
        </p:txBody>
      </p:sp>
    </p:spTree>
    <p:extLst>
      <p:ext uri="{BB962C8B-B14F-4D97-AF65-F5344CB8AC3E}">
        <p14:creationId xmlns:p14="http://schemas.microsoft.com/office/powerpoint/2010/main" val="373036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5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5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5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500"/>
                            </p:stCondLst>
                            <p:childTnLst>
                              <p:par>
                                <p:cTn id="1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5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5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5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15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500" fill="hold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500" fill="hold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500" fill="hold"/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6500"/>
                            </p:stCondLst>
                            <p:childTnLst>
                              <p:par>
                                <p:cTn id="1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1500" fill="hold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1500" fill="hold"/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9A5B0B9-0E4E-77C9-9890-CE471946C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505318"/>
              </p:ext>
            </p:extLst>
          </p:nvPr>
        </p:nvGraphicFramePr>
        <p:xfrm>
          <a:off x="1273627" y="1197656"/>
          <a:ext cx="3976007" cy="4257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1963">
                  <a:extLst>
                    <a:ext uri="{9D8B030D-6E8A-4147-A177-3AD203B41FA5}">
                      <a16:colId xmlns:a16="http://schemas.microsoft.com/office/drawing/2014/main" val="2052785206"/>
                    </a:ext>
                  </a:extLst>
                </a:gridCol>
                <a:gridCol w="1824044">
                  <a:extLst>
                    <a:ext uri="{9D8B030D-6E8A-4147-A177-3AD203B41FA5}">
                      <a16:colId xmlns:a16="http://schemas.microsoft.com/office/drawing/2014/main" val="2470072495"/>
                    </a:ext>
                  </a:extLst>
                </a:gridCol>
              </a:tblGrid>
              <a:tr h="169228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amended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2/11/12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6542366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AKASIA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0762880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BETHAL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5273354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BLOEMFONTEIN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1567756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CENTURION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573690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SOUTH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4994081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DURBAN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0478508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LONDON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3936598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RAND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3825340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 EAST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4095944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GARDEN ROUTE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0919220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JO'BURG NORTH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0631317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JO'BURG SOUTH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8052096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KIMBERLEY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687711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KLERKSDORP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352138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954FBE-74ED-C5AA-7ADE-7202CDDDA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871741"/>
              </p:ext>
            </p:extLst>
          </p:nvPr>
        </p:nvGraphicFramePr>
        <p:xfrm>
          <a:off x="5877379" y="1197656"/>
          <a:ext cx="4156527" cy="4531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49667">
                  <a:extLst>
                    <a:ext uri="{9D8B030D-6E8A-4147-A177-3AD203B41FA5}">
                      <a16:colId xmlns:a16="http://schemas.microsoft.com/office/drawing/2014/main" val="2461291830"/>
                    </a:ext>
                  </a:extLst>
                </a:gridCol>
                <a:gridCol w="1906860">
                  <a:extLst>
                    <a:ext uri="{9D8B030D-6E8A-4147-A177-3AD203B41FA5}">
                      <a16:colId xmlns:a16="http://schemas.microsoft.com/office/drawing/2014/main" val="154519355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KROONSTAD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090755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KZN SOUTH COAST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42478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NAMIBIA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39960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 ELIZABETH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764125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PRETORIA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57513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QUEENSTOWN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494397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RSA (SIMON FOURIE)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85840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UNAFF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916352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UPINGTON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3496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WELKOM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72025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 RAND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33306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WESTERN CAPE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908858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WINELANDS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29964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ZULULAND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4818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819</a:t>
                      </a:r>
                      <a:endParaRPr lang="en-ZA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905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093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feeding a donkey&#10;&#10;AI-generated content may be incorrect.">
            <a:extLst>
              <a:ext uri="{FF2B5EF4-FFF2-40B4-BE49-F238E27FC236}">
                <a16:creationId xmlns:a16="http://schemas.microsoft.com/office/drawing/2014/main" id="{DBB7CFBE-9EF3-B54B-CBEE-0996F88A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78064"/>
            <a:ext cx="8852807" cy="59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ch with a person in a helmet&#10;&#10;AI-generated content may be incorrect.">
            <a:extLst>
              <a:ext uri="{FF2B5EF4-FFF2-40B4-BE49-F238E27FC236}">
                <a16:creationId xmlns:a16="http://schemas.microsoft.com/office/drawing/2014/main" id="{95A57729-4659-F613-9059-E1527B936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74" y="457200"/>
            <a:ext cx="7800393" cy="5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01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DC8EE68-F31C-93AD-FB07-4579C2F27A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444158"/>
              </p:ext>
            </p:extLst>
          </p:nvPr>
        </p:nvGraphicFramePr>
        <p:xfrm>
          <a:off x="5842908" y="1590652"/>
          <a:ext cx="4768621" cy="4411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711418" imgH="11760990" progId="">
                  <p:embed/>
                </p:oleObj>
              </mc:Choice>
              <mc:Fallback>
                <p:oleObj r:id="rId3" imgW="12711418" imgH="1176099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42908" y="1590652"/>
                        <a:ext cx="4768621" cy="4411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logo for a motorcycle club&#10;&#10;AI-generated content may be incorrect.">
            <a:extLst>
              <a:ext uri="{FF2B5EF4-FFF2-40B4-BE49-F238E27FC236}">
                <a16:creationId xmlns:a16="http://schemas.microsoft.com/office/drawing/2014/main" id="{3EFC706C-A144-F505-8E81-B3A8D071F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2" y="945308"/>
            <a:ext cx="4737678" cy="496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0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81F3AA57-243C-1271-80E2-2CAD2F835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29" y="853781"/>
            <a:ext cx="5044620" cy="5026604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5A317386-F675-79C7-7F34-59D41FDF7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69180" y="982872"/>
            <a:ext cx="4501241" cy="451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17DF7D-F5E0-6158-4695-D11E5DA5CFF0}"/>
              </a:ext>
            </a:extLst>
          </p:cNvPr>
          <p:cNvSpPr txBox="1"/>
          <p:nvPr/>
        </p:nvSpPr>
        <p:spPr>
          <a:xfrm>
            <a:off x="1119673" y="494522"/>
            <a:ext cx="105342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2004</a:t>
            </a:r>
          </a:p>
          <a:p>
            <a:endPara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ZA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Members 					38</a:t>
            </a:r>
          </a:p>
          <a:p>
            <a:r>
              <a:rPr lang="en-ZA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Youngest Member	32</a:t>
            </a:r>
          </a:p>
          <a:p>
            <a:r>
              <a:rPr lang="en-ZA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Oldest Member 		66</a:t>
            </a:r>
          </a:p>
          <a:p>
            <a:endPara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7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9F13DD-9EC7-DD69-57C1-6677179B5259}"/>
              </a:ext>
            </a:extLst>
          </p:cNvPr>
          <p:cNvSpPr txBox="1"/>
          <p:nvPr/>
        </p:nvSpPr>
        <p:spPr>
          <a:xfrm>
            <a:off x="3047223" y="862423"/>
            <a:ext cx="6097554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2004 Bike Breakdown</a:t>
            </a:r>
          </a:p>
          <a:p>
            <a:endParaRPr lang="en-ZA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BMW	14</a:t>
            </a:r>
            <a:endParaRPr lang="en-ZA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Honda	7</a:t>
            </a: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Suzuki	3</a:t>
            </a: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Yamaha	3</a:t>
            </a: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Triumph 	3</a:t>
            </a: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Harleys	2</a:t>
            </a: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Kawasaki	2</a:t>
            </a:r>
          </a:p>
          <a:p>
            <a:pPr>
              <a:tabLst>
                <a:tab pos="3600000" algn="r"/>
              </a:tabLst>
            </a:pPr>
            <a:r>
              <a:rPr lang="en-ZA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Cagiva</a:t>
            </a: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</a:t>
            </a:r>
            <a:endParaRPr lang="en-ZA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Ducati	1</a:t>
            </a: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Laverda	1</a:t>
            </a:r>
            <a:b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Velocette</a:t>
            </a: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</a:t>
            </a:r>
            <a:b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Ariel Square 4	1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6100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CD9542-E14C-E914-06E7-5D415AC1423B}"/>
              </a:ext>
            </a:extLst>
          </p:cNvPr>
          <p:cNvSpPr txBox="1"/>
          <p:nvPr/>
        </p:nvSpPr>
        <p:spPr>
          <a:xfrm>
            <a:off x="1119673" y="494522"/>
            <a:ext cx="1053426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endParaRPr lang="en-Z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ZA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Members 						94</a:t>
            </a:r>
          </a:p>
          <a:p>
            <a:r>
              <a:rPr lang="en-ZA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Youngest Member		44</a:t>
            </a:r>
          </a:p>
          <a:p>
            <a:r>
              <a:rPr lang="en-ZA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Oldest Member 			79</a:t>
            </a:r>
          </a:p>
          <a:p>
            <a:r>
              <a:rPr lang="en-ZA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 age 					59</a:t>
            </a:r>
          </a:p>
          <a:p>
            <a:r>
              <a:rPr lang="en-ZA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 Time					4.5 years</a:t>
            </a:r>
          </a:p>
          <a:p>
            <a:r>
              <a:rPr lang="en-ZA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Members 						&lt;2y	18 	&gt;5 yrs 29</a:t>
            </a:r>
          </a:p>
          <a:p>
            <a:r>
              <a:rPr lang="en-ZA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People in UJN</a:t>
            </a:r>
            <a:r>
              <a:rPr lang="en-Z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ZA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179</a:t>
            </a:r>
            <a:r>
              <a:rPr lang="en-Z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564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35F908-0DF9-1F37-DA43-D323FDEE228E}"/>
              </a:ext>
            </a:extLst>
          </p:cNvPr>
          <p:cNvSpPr txBox="1"/>
          <p:nvPr/>
        </p:nvSpPr>
        <p:spPr>
          <a:xfrm>
            <a:off x="3047223" y="862423"/>
            <a:ext cx="6097554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 Bike Breakdown</a:t>
            </a:r>
          </a:p>
          <a:p>
            <a:endParaRPr lang="en-ZA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</a:t>
            </a:r>
            <a:r>
              <a:rPr lang="en-Z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	</a:t>
            </a: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 </a:t>
            </a:r>
            <a:endParaRPr lang="en-ZA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Yamaha</a:t>
            </a:r>
            <a:r>
              <a:rPr lang="en-Z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endParaRPr lang="en-ZA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Honda	7 </a:t>
            </a:r>
            <a:endParaRPr lang="en-ZA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Triumph	5</a:t>
            </a:r>
          </a:p>
          <a:p>
            <a:pPr>
              <a:tabLst>
                <a:tab pos="3600000" algn="r"/>
              </a:tabLst>
            </a:pPr>
            <a:r>
              <a:rPr lang="en-ZA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Suzuki	4</a:t>
            </a: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KTM	3 </a:t>
            </a:r>
            <a:endParaRPr lang="en-ZA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Kawasaki	2</a:t>
            </a:r>
            <a:endParaRPr lang="en-ZA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3600000" algn="r"/>
              </a:tabLst>
            </a:pP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Harley	2</a:t>
            </a:r>
            <a:b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Buel	1</a:t>
            </a:r>
            <a:b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 Guzzi	1</a:t>
            </a:r>
            <a:b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Pillion	23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57484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897</TotalTime>
  <Words>380</Words>
  <Application>Microsoft Office PowerPoint</Application>
  <PresentationFormat>Widescreen</PresentationFormat>
  <Paragraphs>141</Paragraphs>
  <Slides>12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Garamond</vt:lpstr>
      <vt:lpstr>Organic</vt:lpstr>
      <vt:lpstr>ULYSSES  JOBURG NORTH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Nick</dc:creator>
  <cp:lastModifiedBy>Nick</cp:lastModifiedBy>
  <cp:revision>18</cp:revision>
  <dcterms:created xsi:type="dcterms:W3CDTF">2025-01-29T07:59:09Z</dcterms:created>
  <dcterms:modified xsi:type="dcterms:W3CDTF">2025-04-29T11:15:39Z</dcterms:modified>
</cp:coreProperties>
</file>