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80" d="100"/>
          <a:sy n="80" d="100"/>
        </p:scale>
        <p:origin x="6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Pentagon 1">
            <a:extLst>
              <a:ext uri="{FF2B5EF4-FFF2-40B4-BE49-F238E27FC236}">
                <a16:creationId xmlns:a16="http://schemas.microsoft.com/office/drawing/2014/main" id="{FD2D9089-1796-CB0D-5204-7F33B19BB8D3}"/>
              </a:ext>
            </a:extLst>
          </p:cNvPr>
          <p:cNvSpPr/>
          <p:nvPr/>
        </p:nvSpPr>
        <p:spPr>
          <a:xfrm>
            <a:off x="801664" y="201567"/>
            <a:ext cx="3518717" cy="1027134"/>
          </a:xfrm>
          <a:prstGeom prst="homePlat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Dark Blue, Text 1, Darker 25%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9AF3CEC-6BCF-B182-E971-266779614E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579" y="2936751"/>
            <a:ext cx="1933845" cy="1467055"/>
          </a:xfrm>
          <a:prstGeom prst="rect">
            <a:avLst/>
          </a:prstGeom>
        </p:spPr>
      </p:pic>
      <p:sp>
        <p:nvSpPr>
          <p:cNvPr id="3" name="Arrow: Pentagon 2">
            <a:extLst>
              <a:ext uri="{FF2B5EF4-FFF2-40B4-BE49-F238E27FC236}">
                <a16:creationId xmlns:a16="http://schemas.microsoft.com/office/drawing/2014/main" id="{8ABBB018-8FD8-5B05-FAB7-4AA33203A6C3}"/>
              </a:ext>
            </a:extLst>
          </p:cNvPr>
          <p:cNvSpPr/>
          <p:nvPr/>
        </p:nvSpPr>
        <p:spPr>
          <a:xfrm>
            <a:off x="4602334" y="201567"/>
            <a:ext cx="3518717" cy="1027134"/>
          </a:xfrm>
          <a:prstGeom prst="homePlat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>
                    <a:lumMod val="10000"/>
                  </a:schemeClr>
                </a:solidFill>
              </a:rPr>
              <a:t>Light Yellow,</a:t>
            </a:r>
          </a:p>
          <a:p>
            <a:pPr algn="ctr"/>
            <a:r>
              <a:rPr lang="en-US">
                <a:solidFill>
                  <a:schemeClr val="bg1">
                    <a:lumMod val="10000"/>
                  </a:schemeClr>
                </a:solidFill>
              </a:rPr>
              <a:t>Background 2, Darker 10%</a:t>
            </a: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gina">
      <a:dk1>
        <a:srgbClr val="034A90"/>
      </a:dk1>
      <a:lt1>
        <a:srgbClr val="F2F2F2"/>
      </a:lt1>
      <a:dk2>
        <a:srgbClr val="538135"/>
      </a:dk2>
      <a:lt2>
        <a:srgbClr val="FFF2CC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14</TotalTime>
  <Words>18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3</cp:revision>
  <dcterms:created xsi:type="dcterms:W3CDTF">2023-02-03T16:46:18Z</dcterms:created>
  <dcterms:modified xsi:type="dcterms:W3CDTF">2023-02-03T18:29:39Z</dcterms:modified>
</cp:coreProperties>
</file>