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6" r:id="rId2"/>
    <p:sldId id="277" r:id="rId3"/>
    <p:sldId id="27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9900"/>
    <a:srgbClr val="F7FBF9"/>
    <a:srgbClr val="FCFEFD"/>
    <a:srgbClr val="E1F3E6"/>
    <a:srgbClr val="10887C"/>
    <a:srgbClr val="DAEEF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4" autoAdjust="0"/>
    <p:restoredTop sz="94600"/>
  </p:normalViewPr>
  <p:slideViewPr>
    <p:cSldViewPr>
      <p:cViewPr varScale="1">
        <p:scale>
          <a:sx n="32" d="100"/>
          <a:sy n="32" d="100"/>
        </p:scale>
        <p:origin x="132" y="11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6C4CB-9050-4255-BDCB-22B352EDE8E8}" type="datetimeFigureOut">
              <a:rPr lang="en-AU" smtClean="0"/>
              <a:t>31/05/2021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5D4CE-D2FE-43A1-B231-AE515B05C6A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6631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AU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AU"/>
          </a:p>
        </p:txBody>
      </p:sp>
      <p:sp>
        <p:nvSpPr>
          <p:cNvPr id="319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19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319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AU"/>
          </a:p>
        </p:txBody>
      </p:sp>
      <p:sp>
        <p:nvSpPr>
          <p:cNvPr id="319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fld id="{1D55A1EE-3906-44AF-BE8A-33AA52D2F502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2462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98882F-7711-4AC5-808C-67F990E31777}" type="slidenum">
              <a:rPr lang="en-AU" altLang="en-US"/>
              <a:pPr/>
              <a:t>1</a:t>
            </a:fld>
            <a:endParaRPr lang="en-AU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84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98882F-7711-4AC5-808C-67F990E31777}" type="slidenum">
              <a:rPr lang="en-AU" altLang="en-US"/>
              <a:pPr/>
              <a:t>2</a:t>
            </a:fld>
            <a:endParaRPr lang="en-AU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9307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98882F-7711-4AC5-808C-67F990E31777}" type="slidenum">
              <a:rPr lang="en-AU" altLang="en-US"/>
              <a:pPr/>
              <a:t>3</a:t>
            </a:fld>
            <a:endParaRPr lang="en-AU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1296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Rectangle 25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DAEE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AU" sz="180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5084" y="1340768"/>
            <a:ext cx="11618596" cy="5112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242" y="6245225"/>
            <a:ext cx="284551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spcAft>
                <a:spcPct val="0"/>
              </a:spcAft>
              <a:defRPr sz="1400">
                <a:latin typeface="Arial" charset="0"/>
              </a:defRPr>
            </a:lvl1pPr>
          </a:lstStyle>
          <a:p>
            <a:fld id="{29AB8DA8-3F16-4F6B-B595-2F71527BFF64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1491776" y="288134"/>
            <a:ext cx="960451" cy="792955"/>
          </a:xfrm>
          <a:prstGeom prst="rect">
            <a:avLst/>
          </a:prstGeom>
          <a:gradFill rotWithShape="0">
            <a:gsLst>
              <a:gs pos="0">
                <a:srgbClr val="B3495B">
                  <a:gamma/>
                  <a:tint val="0"/>
                  <a:invGamma/>
                </a:srgbClr>
              </a:gs>
              <a:gs pos="100000">
                <a:srgbClr val="B3495B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AU" sz="1800"/>
          </a:p>
        </p:txBody>
      </p:sp>
      <p:sp>
        <p:nvSpPr>
          <p:cNvPr id="8" name="Rectangle 10"/>
          <p:cNvSpPr txBox="1">
            <a:spLocks noChangeArrowheads="1"/>
          </p:cNvSpPr>
          <p:nvPr userDrawn="1"/>
        </p:nvSpPr>
        <p:spPr bwMode="auto">
          <a:xfrm>
            <a:off x="1482219" y="332657"/>
            <a:ext cx="10466413" cy="71985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2pPr>
            <a:lvl3pPr algn="r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3pPr>
            <a:lvl4pPr algn="r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4pPr>
            <a:lvl5pPr algn="r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9pPr>
          </a:lstStyle>
          <a:p>
            <a:r>
              <a:rPr lang="en-AU" sz="4000" dirty="0"/>
              <a:t>Click to edit Master title style</a:t>
            </a:r>
          </a:p>
        </p:txBody>
      </p:sp>
      <p:sp>
        <p:nvSpPr>
          <p:cNvPr id="9" name="Rectangle 9"/>
          <p:cNvSpPr>
            <a:spLocks noChangeArrowheads="1"/>
          </p:cNvSpPr>
          <p:nvPr userDrawn="1"/>
        </p:nvSpPr>
        <p:spPr bwMode="auto">
          <a:xfrm>
            <a:off x="2357172" y="288134"/>
            <a:ext cx="9591460" cy="792955"/>
          </a:xfrm>
          <a:prstGeom prst="rect">
            <a:avLst/>
          </a:prstGeom>
          <a:solidFill>
            <a:srgbClr val="B3495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endParaRPr lang="en-AU" sz="4400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242" y="6381751"/>
            <a:ext cx="284551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900">
                <a:latin typeface="+mn-lt"/>
              </a:defRPr>
            </a:lvl1pPr>
          </a:lstStyle>
          <a:p>
            <a:r>
              <a:rPr lang="en-AU" dirty="0"/>
              <a:t>01 July 2016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5225"/>
            <a:ext cx="3860801" cy="476250"/>
          </a:xfrm>
          <a:prstGeom prst="rect">
            <a:avLst/>
          </a:prstGeom>
          <a:ln/>
        </p:spPr>
        <p:txBody>
          <a:bodyPr/>
          <a:lstStyle>
            <a:lvl1pPr>
              <a:defRPr sz="1400" b="0" i="1"/>
            </a:lvl1pPr>
          </a:lstStyle>
          <a:p>
            <a:pPr>
              <a:defRPr/>
            </a:pPr>
            <a:r>
              <a:rPr lang="en-AU" dirty="0"/>
              <a:t>Commercial-in-Confidence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dt="0"/>
  <p:txStyles>
    <p:titleStyle>
      <a:lvl1pPr algn="r" rtl="0" fontAlgn="base">
        <a:spcBef>
          <a:spcPct val="0"/>
        </a:spcBef>
        <a:spcAft>
          <a:spcPct val="0"/>
        </a:spcAft>
        <a:defRPr b="1" kern="12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r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r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r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407368" y="1052736"/>
            <a:ext cx="11521280" cy="212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457200">
              <a:spcAft>
                <a:spcPts val="600"/>
              </a:spcAft>
            </a:pPr>
            <a:r>
              <a:rPr lang="en-AU" sz="3600" b="1" dirty="0">
                <a:latin typeface="Verdana" panose="020B0604030504040204" pitchFamily="34" charset="0"/>
              </a:rPr>
              <a:t>First Bullet</a:t>
            </a:r>
            <a:r>
              <a:rPr lang="en-US" sz="3600" b="1" dirty="0">
                <a:latin typeface="Verdana" panose="020B0604030504040204" pitchFamily="34" charset="0"/>
              </a:rPr>
              <a:t>.</a:t>
            </a:r>
            <a:endParaRPr lang="en-AU" sz="3600" b="1" dirty="0">
              <a:latin typeface="Verdana" panose="020B0604030504040204" pitchFamily="34" charset="0"/>
            </a:endParaRPr>
          </a:p>
          <a:p>
            <a:pPr indent="-457200">
              <a:spcAft>
                <a:spcPts val="600"/>
              </a:spcAft>
            </a:pPr>
            <a:r>
              <a:rPr lang="en-US" sz="3600" b="1" dirty="0">
                <a:latin typeface="Verdana" panose="020B0604030504040204" pitchFamily="34" charset="0"/>
              </a:rPr>
              <a:t>Second Bullet.</a:t>
            </a:r>
            <a:endParaRPr lang="en-AU" sz="3600" b="1" dirty="0">
              <a:latin typeface="Verdana" panose="020B0604030504040204" pitchFamily="34" charset="0"/>
            </a:endParaRPr>
          </a:p>
          <a:p>
            <a:pPr indent="-457200">
              <a:spcAft>
                <a:spcPts val="600"/>
              </a:spcAft>
            </a:pPr>
            <a:r>
              <a:rPr lang="en-US" sz="3600" b="1" dirty="0">
                <a:latin typeface="Verdana" panose="020B0604030504040204" pitchFamily="34" charset="0"/>
              </a:rPr>
              <a:t>Third Bullet.</a:t>
            </a:r>
          </a:p>
        </p:txBody>
      </p:sp>
      <p:sp>
        <p:nvSpPr>
          <p:cNvPr id="2" name="Rectangle 1"/>
          <p:cNvSpPr/>
          <p:nvPr/>
        </p:nvSpPr>
        <p:spPr>
          <a:xfrm>
            <a:off x="3554767" y="260648"/>
            <a:ext cx="56460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AU" altLang="en-US" sz="4800" b="1" dirty="0">
                <a:latin typeface="Verdana" panose="020B0604030504040204" pitchFamily="34" charset="0"/>
              </a:rPr>
              <a:t>Slideshow Test: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remove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uiExpand="1" build="p" rev="1" advAuto="300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407368" y="1052736"/>
            <a:ext cx="11521280" cy="212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457200">
              <a:spcAft>
                <a:spcPts val="600"/>
              </a:spcAft>
            </a:pPr>
            <a:r>
              <a:rPr lang="en-AU" sz="3600" b="1" dirty="0">
                <a:latin typeface="Verdana" panose="020B0604030504040204" pitchFamily="34" charset="0"/>
              </a:rPr>
              <a:t>First Bullet</a:t>
            </a:r>
            <a:r>
              <a:rPr lang="en-US" sz="3600" b="1" dirty="0">
                <a:latin typeface="Verdana" panose="020B0604030504040204" pitchFamily="34" charset="0"/>
              </a:rPr>
              <a:t>.</a:t>
            </a:r>
            <a:endParaRPr lang="en-AU" sz="3600" b="1" dirty="0">
              <a:latin typeface="Verdana" panose="020B0604030504040204" pitchFamily="34" charset="0"/>
            </a:endParaRPr>
          </a:p>
          <a:p>
            <a:pPr indent="-457200">
              <a:spcAft>
                <a:spcPts val="600"/>
              </a:spcAft>
            </a:pPr>
            <a:r>
              <a:rPr lang="en-US" sz="3600" b="1" dirty="0">
                <a:latin typeface="Verdana" panose="020B0604030504040204" pitchFamily="34" charset="0"/>
              </a:rPr>
              <a:t>Second Bullet.</a:t>
            </a:r>
            <a:endParaRPr lang="en-AU" sz="3600" b="1" dirty="0">
              <a:latin typeface="Verdana" panose="020B0604030504040204" pitchFamily="34" charset="0"/>
            </a:endParaRPr>
          </a:p>
          <a:p>
            <a:pPr indent="-457200">
              <a:spcAft>
                <a:spcPts val="600"/>
              </a:spcAft>
            </a:pPr>
            <a:r>
              <a:rPr lang="en-US" sz="3600" b="1" dirty="0">
                <a:latin typeface="Verdana" panose="020B0604030504040204" pitchFamily="34" charset="0"/>
              </a:rPr>
              <a:t>Third Bullet.</a:t>
            </a:r>
          </a:p>
        </p:txBody>
      </p:sp>
      <p:sp>
        <p:nvSpPr>
          <p:cNvPr id="2" name="Rectangle 1"/>
          <p:cNvSpPr/>
          <p:nvPr/>
        </p:nvSpPr>
        <p:spPr>
          <a:xfrm>
            <a:off x="3554767" y="260648"/>
            <a:ext cx="56460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AU" altLang="en-US" sz="4800" b="1" dirty="0">
                <a:latin typeface="Verdana" panose="020B0604030504040204" pitchFamily="34" charset="0"/>
              </a:rPr>
              <a:t>Slideshow Test:</a:t>
            </a:r>
          </a:p>
        </p:txBody>
      </p:sp>
    </p:spTree>
    <p:extLst>
      <p:ext uri="{BB962C8B-B14F-4D97-AF65-F5344CB8AC3E}">
        <p14:creationId xmlns:p14="http://schemas.microsoft.com/office/powerpoint/2010/main" val="42592714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407368" y="1052736"/>
            <a:ext cx="11521280" cy="212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457200">
              <a:spcAft>
                <a:spcPts val="600"/>
              </a:spcAft>
            </a:pPr>
            <a:r>
              <a:rPr lang="en-AU" sz="3600" b="1" dirty="0">
                <a:latin typeface="Verdana" panose="020B0604030504040204" pitchFamily="34" charset="0"/>
              </a:rPr>
              <a:t>First Bullet</a:t>
            </a:r>
            <a:r>
              <a:rPr lang="en-US" sz="3600" b="1" dirty="0">
                <a:latin typeface="Verdana" panose="020B0604030504040204" pitchFamily="34" charset="0"/>
              </a:rPr>
              <a:t>.</a:t>
            </a:r>
            <a:endParaRPr lang="en-AU" sz="3600" b="1" dirty="0">
              <a:latin typeface="Verdana" panose="020B0604030504040204" pitchFamily="34" charset="0"/>
            </a:endParaRPr>
          </a:p>
          <a:p>
            <a:pPr indent="-457200">
              <a:spcAft>
                <a:spcPts val="600"/>
              </a:spcAft>
            </a:pPr>
            <a:r>
              <a:rPr lang="en-US" sz="3600" b="1" dirty="0">
                <a:latin typeface="Verdana" panose="020B0604030504040204" pitchFamily="34" charset="0"/>
              </a:rPr>
              <a:t>Second Bullet.</a:t>
            </a:r>
            <a:endParaRPr lang="en-AU" sz="3600" b="1" dirty="0">
              <a:latin typeface="Verdana" panose="020B0604030504040204" pitchFamily="34" charset="0"/>
            </a:endParaRPr>
          </a:p>
          <a:p>
            <a:pPr indent="-457200">
              <a:spcAft>
                <a:spcPts val="600"/>
              </a:spcAft>
            </a:pPr>
            <a:r>
              <a:rPr lang="en-US" sz="3600" b="1" dirty="0">
                <a:latin typeface="Verdana" panose="020B0604030504040204" pitchFamily="34" charset="0"/>
              </a:rPr>
              <a:t>Third Bullet.</a:t>
            </a:r>
          </a:p>
        </p:txBody>
      </p:sp>
      <p:sp>
        <p:nvSpPr>
          <p:cNvPr id="2" name="Rectangle 1"/>
          <p:cNvSpPr/>
          <p:nvPr/>
        </p:nvSpPr>
        <p:spPr>
          <a:xfrm>
            <a:off x="3554767" y="260648"/>
            <a:ext cx="56460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AU" altLang="en-US" sz="4800" b="1" dirty="0">
                <a:latin typeface="Verdana" panose="020B0604030504040204" pitchFamily="34" charset="0"/>
              </a:rPr>
              <a:t>Slideshow Test:</a:t>
            </a:r>
          </a:p>
        </p:txBody>
      </p:sp>
    </p:spTree>
    <p:extLst>
      <p:ext uri="{BB962C8B-B14F-4D97-AF65-F5344CB8AC3E}">
        <p14:creationId xmlns:p14="http://schemas.microsoft.com/office/powerpoint/2010/main" val="9460288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uiExpan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QAP_Management_Systems_Presentation</Template>
  <TotalTime>6492</TotalTime>
  <Words>39</Words>
  <Application>Microsoft Office PowerPoint</Application>
  <PresentationFormat>Szélesvásznú</PresentationFormat>
  <Paragraphs>15</Paragraphs>
  <Slides>3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Verdana</vt:lpstr>
      <vt:lpstr>Default Design</vt:lpstr>
      <vt:lpstr>PowerPoint-bemutató</vt:lpstr>
      <vt:lpstr>PowerPoint-bemutató</vt:lpstr>
      <vt:lpstr>PowerPoint-bemutató</vt:lpstr>
    </vt:vector>
  </TitlesOfParts>
  <Company>Terra Firma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</dc:title>
  <dc:creator>MAllison</dc:creator>
  <cp:lastModifiedBy>Kelemen Gábor 2</cp:lastModifiedBy>
  <cp:revision>264</cp:revision>
  <dcterms:created xsi:type="dcterms:W3CDTF">2006-04-19T22:40:59Z</dcterms:created>
  <dcterms:modified xsi:type="dcterms:W3CDTF">2021-05-31T18:55:57Z</dcterms:modified>
</cp:coreProperties>
</file>