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97B26-F0E5-42AA-928A-508741F8231D}" type="datetimeFigureOut">
              <a:rPr lang="en-US" smtClean="0"/>
              <a:pPr/>
              <a:t>9/24/2011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8E1F-5848-4755-87A3-CF7F172C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Testing Shadowed Titles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Created in </a:t>
            </a:r>
            <a:r>
              <a:rPr lang="en-US" dirty="0" smtClean="0"/>
              <a:t>PowerPoint 2007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Text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Plain text</a:t>
            </a:r>
          </a:p>
          <a:p>
            <a:r>
              <a:rPr lang="en-US" b="1" dirty="0" smtClean="0"/>
              <a:t>Bold text</a:t>
            </a:r>
          </a:p>
          <a:p>
            <a:r>
              <a:rPr lang="en-US" i="1" dirty="0" smtClean="0"/>
              <a:t>Italic Text</a:t>
            </a:r>
          </a:p>
          <a:p>
            <a:r>
              <a:rPr lang="en-US" u="sng" dirty="0" smtClean="0"/>
              <a:t>Underlined Text</a:t>
            </a:r>
            <a:endParaRPr lang="en-US" dirty="0" smtClean="0"/>
          </a:p>
          <a:p>
            <a:r>
              <a:rPr lang="en-US" strike="sngStrike" dirty="0" smtClean="0"/>
              <a:t>Strikethrough Text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Shadowed Text</a:t>
            </a:r>
          </a:p>
          <a:p>
            <a:r>
              <a:rPr lang="en-US" dirty="0" smtClean="0"/>
              <a:t>Plain Text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Testing Shadowed Titles</vt:lpstr>
      <vt:lpstr>Other Text Effects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Shadowed Titles</dc:title>
  <dc:creator>Phoenix</dc:creator>
  <cp:lastModifiedBy>Phoenix</cp:lastModifiedBy>
  <cp:revision>4</cp:revision>
  <dcterms:created xsi:type="dcterms:W3CDTF">2011-09-24T04:11:00Z</dcterms:created>
  <dcterms:modified xsi:type="dcterms:W3CDTF">2011-09-24T17:18:58Z</dcterms:modified>
</cp:coreProperties>
</file>