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6D97F9-ADF8-4C90-A4B7-8931BB66862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AE3A0E-82A5-4602-9270-94A96B7DB1A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202A33-7F53-4530-B410-AA71E89EEC1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7B9D78-5E4E-47B2-A8E8-6CD1FE0EA79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DC303B-2B41-453A-9325-6577F0DE66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C5A338-EE05-4F9D-BA9F-FC95367DB6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F664AC-1159-448F-A739-A5FC8500FF0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E27E53-EB7B-4760-8E4B-78ED704FA52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F4C12B-C300-4B01-8790-7676777D2FD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56B414-2005-4243-A4D4-EFC53AF271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E06E63-099A-4EE7-BCD8-9BE4F88709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A1627E-B45B-4472-B1B7-4B1E14FAFCE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hu-HU" sz="4400" spc="-1" strike="noStrike">
                <a:latin typeface="Arial"/>
              </a:rPr>
              <a:t>Click to edit the title text format</a:t>
            </a:r>
            <a:endParaRPr b="0" lang="hu-H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latin typeface="Arial"/>
              </a:rPr>
              <a:t>Click to edit the outline text format</a:t>
            </a:r>
            <a:endParaRPr b="0" lang="hu-H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latin typeface="Arial"/>
              </a:rPr>
              <a:t>Second Outline Level</a:t>
            </a:r>
            <a:endParaRPr b="0" lang="hu-H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latin typeface="Arial"/>
              </a:rPr>
              <a:t>Third Outline Level</a:t>
            </a:r>
            <a:endParaRPr b="0" lang="hu-H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latin typeface="Arial"/>
              </a:rPr>
              <a:t>Fourth Outline Level</a:t>
            </a:r>
            <a:endParaRPr b="0" lang="hu-H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Fifth Outline Level</a:t>
            </a:r>
            <a:endParaRPr b="0" lang="hu-H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Sixth Outline Level</a:t>
            </a:r>
            <a:endParaRPr b="0" lang="hu-H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Seventh Outline Level</a:t>
            </a:r>
            <a:endParaRPr b="0" lang="hu-HU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hu-HU" sz="1400" spc="-1" strike="noStrike"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latin typeface="Times New Roman"/>
              </a:rPr>
              <a:t>&lt;date/time&gt;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hu-HU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pc="-1" strike="noStrike">
                <a:latin typeface="Times New Roman"/>
              </a:rPr>
              <a:t>&lt;footer&gt;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1400" spc="-1" strike="noStrike">
                <a:latin typeface="Times New Roman"/>
              </a:defRPr>
            </a:lvl1pPr>
          </a:lstStyle>
          <a:p>
            <a:pPr indent="0" algn="r">
              <a:buNone/>
            </a:pPr>
            <a:fld id="{02A4D5B8-09F0-48FE-908F-ED6FC7EF6E50}" type="slidenum">
              <a:rPr b="0" lang="hu-HU" sz="1400" spc="-1" strike="noStrike">
                <a:latin typeface="Times New Roman"/>
              </a:rPr>
              <a:t>&lt;number&gt;</a:t>
            </a:fld>
            <a:endParaRPr b="0" lang="hu-H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" Target="slide1.xml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hu-HU" sz="3200" spc="-1" strike="noStrike">
                <a:latin typeface="Arial"/>
              </a:rPr>
              <a:t>1. </a:t>
            </a:r>
            <a:r>
              <a:rPr b="0" lang="hu-HU" sz="3200" spc="-1" strike="noStrike">
                <a:latin typeface="Arial"/>
                <a:hlinkClick r:id="rId1" action="ppaction://hlinksldjump"/>
              </a:rPr>
              <a:t>Slide Text</a:t>
            </a:r>
            <a:r>
              <a:rPr b="0" lang="hu-HU" sz="3200" spc="-1" strike="noStrike">
                <a:latin typeface="Arial"/>
              </a:rPr>
              <a:t> (Jump to the 3. slide)</a:t>
            </a:r>
            <a:endParaRPr b="0" lang="hu-H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latin typeface="Arial"/>
              </a:rPr>
              <a:t>2. </a:t>
            </a:r>
            <a:r>
              <a:rPr b="0" lang="hu-HU" sz="3200" spc="-1" strike="noStrike">
                <a:latin typeface="Arial"/>
                <a:hlinkClick r:id="rId1" action="ppaction://hlinksldjump"/>
              </a:rPr>
              <a:t>Slide Text</a:t>
            </a:r>
            <a:r>
              <a:rPr b="0" lang="hu-HU" sz="3200" spc="-1" strike="noStrike">
                <a:latin typeface="Arial"/>
              </a:rPr>
              <a:t> (Jump to the 1. slide)</a:t>
            </a:r>
            <a:endParaRPr b="0" lang="hu-H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latin typeface="Arial"/>
              </a:rPr>
              <a:t>3. </a:t>
            </a:r>
            <a:r>
              <a:rPr b="0" lang="hu-HU" sz="3200" spc="-1" strike="noStrike">
                <a:latin typeface="Arial"/>
                <a:hlinkClick r:id="rId1" action="ppaction://hlinksldjump"/>
              </a:rPr>
              <a:t>Slide Text</a:t>
            </a:r>
            <a:r>
              <a:rPr b="0" lang="hu-HU" sz="3200" spc="-1" strike="noStrike">
                <a:latin typeface="Arial"/>
              </a:rPr>
              <a:t> (Jump to the 2. slide)</a:t>
            </a:r>
            <a:endParaRPr b="0" lang="hu-H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LibreOfficeDev/7.5.0.0.alpha0$Windows_X86_64 LibreOffice_project/415dc3bb1c03dbdbc3cbca274bc435ac7557ba2d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2022-05-26T10:42:44Z</dcterms:created>
  <dc:creator/>
  <dc:description/>
  <dc:language>hu-HU</dc:language>
  <cp:lastModifiedBy/>
  <dcterms:modified xsi:type="dcterms:W3CDTF">2022-05-26T10:45:09Z</dcterms:modified>
  <cp:revision>3</cp:revision>
  <dc:subject/>
  <dc:title/>
</cp:coreProperties>
</file>