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97" d="100"/>
          <a:sy n="97" d="100"/>
        </p:scale>
        <p:origin x="4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Down 1">
            <a:extLst>
              <a:ext uri="{FF2B5EF4-FFF2-40B4-BE49-F238E27FC236}">
                <a16:creationId xmlns:a16="http://schemas.microsoft.com/office/drawing/2014/main" id="{166C124F-BA6B-4925-A6FB-F45C651410EE}"/>
              </a:ext>
            </a:extLst>
          </p:cNvPr>
          <p:cNvSpPr/>
          <p:nvPr/>
        </p:nvSpPr>
        <p:spPr>
          <a:xfrm rot="-2700000">
            <a:off x="1016875" y="1437183"/>
            <a:ext cx="2916621" cy="359453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260000" rIns="2700000" rtlCol="0" anchor="t">
            <a:scene3d>
              <a:camera prst="orthographicFront">
                <a:rot lat="0" lon="0" rev="16200000"/>
              </a:camera>
              <a:lightRig rig="threePt" dir="t"/>
            </a:scene3d>
          </a:bodyPr>
          <a:lstStyle/>
          <a:p>
            <a:r>
              <a:rPr lang="en-US">
                <a:solidFill>
                  <a:schemeClr val="tx1"/>
                </a:solidFill>
              </a:rPr>
              <a:t>a b c d e f g h I j k l m n o p q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8FA0FB-0440-4520-835C-F0E2BCFDE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7139" y="654551"/>
            <a:ext cx="3078747" cy="30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7</TotalTime>
  <Words>17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2019-10-17T11:30:12Z</dcterms:created>
  <dcterms:modified xsi:type="dcterms:W3CDTF">2019-10-17T11:39:45Z</dcterms:modified>
</cp:coreProperties>
</file>