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1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1B5C0-3DD9-4A50-A09A-3BD35A763D02}" type="datetimeFigureOut">
              <a:rPr lang="en-US" smtClean="0"/>
              <a:t>10/18/2015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BCA86-0DE1-469E-BF62-18F10486B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416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1B5C0-3DD9-4A50-A09A-3BD35A763D02}" type="datetimeFigureOut">
              <a:rPr lang="en-US" smtClean="0"/>
              <a:t>10/18/2015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BCA86-0DE1-469E-BF62-18F10486B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566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1B5C0-3DD9-4A50-A09A-3BD35A763D02}" type="datetimeFigureOut">
              <a:rPr lang="en-US" smtClean="0"/>
              <a:t>10/18/2015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BCA86-0DE1-469E-BF62-18F10486B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783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1B5C0-3DD9-4A50-A09A-3BD35A763D02}" type="datetimeFigureOut">
              <a:rPr lang="en-US" smtClean="0"/>
              <a:t>10/18/2015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BCA86-0DE1-469E-BF62-18F10486B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831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1B5C0-3DD9-4A50-A09A-3BD35A763D02}" type="datetimeFigureOut">
              <a:rPr lang="en-US" smtClean="0"/>
              <a:t>10/18/2015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BCA86-0DE1-469E-BF62-18F10486B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029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1B5C0-3DD9-4A50-A09A-3BD35A763D02}" type="datetimeFigureOut">
              <a:rPr lang="en-US" smtClean="0"/>
              <a:t>10/18/2015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BCA86-0DE1-469E-BF62-18F10486B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34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1B5C0-3DD9-4A50-A09A-3BD35A763D02}" type="datetimeFigureOut">
              <a:rPr lang="en-US" smtClean="0"/>
              <a:t>10/18/2015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BCA86-0DE1-469E-BF62-18F10486B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080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1B5C0-3DD9-4A50-A09A-3BD35A763D02}" type="datetimeFigureOut">
              <a:rPr lang="en-US" smtClean="0"/>
              <a:t>10/18/2015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BCA86-0DE1-469E-BF62-18F10486B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39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1B5C0-3DD9-4A50-A09A-3BD35A763D02}" type="datetimeFigureOut">
              <a:rPr lang="en-US" smtClean="0"/>
              <a:t>10/18/2015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BCA86-0DE1-469E-BF62-18F10486B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001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1B5C0-3DD9-4A50-A09A-3BD35A763D02}" type="datetimeFigureOut">
              <a:rPr lang="en-US" smtClean="0"/>
              <a:t>10/18/2015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BCA86-0DE1-469E-BF62-18F10486B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390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1B5C0-3DD9-4A50-A09A-3BD35A763D02}" type="datetimeFigureOut">
              <a:rPr lang="en-US" smtClean="0"/>
              <a:t>10/18/2015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BCA86-0DE1-469E-BF62-18F10486B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575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1B5C0-3DD9-4A50-A09A-3BD35A763D02}" type="datetimeFigureOut">
              <a:rPr lang="en-US" smtClean="0"/>
              <a:t>10/18/2015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9BCA86-0DE1-469E-BF62-18F10486B8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613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/>
          <p:cNvSpPr/>
          <p:nvPr/>
        </p:nvSpPr>
        <p:spPr>
          <a:xfrm>
            <a:off x="283028" y="1509487"/>
            <a:ext cx="5509986" cy="2824842"/>
          </a:xfrm>
          <a:prstGeom prst="ellipse">
            <a:avLst/>
          </a:prstGeom>
          <a:blipFill dpi="0" rotWithShape="1">
            <a:blip r:embed="rId2"/>
            <a:srcRect/>
            <a:stretch>
              <a:fillRect l="20000" t="24000" r="21000" b="-10000"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/>
          <p:cNvSpPr/>
          <p:nvPr/>
        </p:nvSpPr>
        <p:spPr>
          <a:xfrm>
            <a:off x="7732486" y="1509487"/>
            <a:ext cx="2501900" cy="2563584"/>
          </a:xfrm>
          <a:prstGeom prst="triangle">
            <a:avLst/>
          </a:prstGeom>
          <a:blipFill dpi="0" rotWithShape="1">
            <a:blip r:embed="rId3"/>
            <a:srcRect/>
            <a:stretch>
              <a:fillRect l="21000" t="20000" r="21000" b="11000"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1559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Luke Benes</dc:creator>
  <cp:lastModifiedBy>Luke Benes</cp:lastModifiedBy>
  <cp:revision>4</cp:revision>
  <dcterms:created xsi:type="dcterms:W3CDTF">2015-10-18T23:55:11Z</dcterms:created>
  <dcterms:modified xsi:type="dcterms:W3CDTF">2015-10-19T00:32:42Z</dcterms:modified>
</cp:coreProperties>
</file>