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85"/>
  </p:normalViewPr>
  <p:slideViewPr>
    <p:cSldViewPr snapToGrid="0">
      <p:cViewPr varScale="1">
        <p:scale>
          <a:sx n="113" d="100"/>
          <a:sy n="113" d="100"/>
        </p:scale>
        <p:origin x="6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F2FEAE-24BB-F104-20C7-3D923D5841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876BF08-F872-CB5E-FF89-DDA498CF27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253F48-08F7-3C62-594F-530BEF78B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726D-D055-FF42-8DFF-2090F957D013}" type="datetimeFigureOut">
              <a:rPr lang="de-DE" smtClean="0"/>
              <a:t>26.04.24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37A5DDA-CDA1-1187-179E-C50921D73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E4EE58-7F6A-9167-5AD3-45EAAA95C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2E6A-0A0E-9041-BED7-0B8498166F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1300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8E2191-12E7-7E2A-8624-04B7AE0A3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46F659B-F3D7-C865-7647-F4C58CA32A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88C3E0-4FAA-5BA3-C1A0-82A2F4E60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726D-D055-FF42-8DFF-2090F957D013}" type="datetimeFigureOut">
              <a:rPr lang="de-DE" smtClean="0"/>
              <a:t>26.04.24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5ECBA8-085A-C5E0-27FD-7B5D26E15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9C49C5-31C9-5D14-FD62-A7D88CA38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2E6A-0A0E-9041-BED7-0B8498166F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555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04C6B72-F44D-7777-0ECB-E0183A6BFB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9DA68BC-EA18-6192-C296-0F8427B0E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EA61C1-6970-BF7E-1393-7137F682F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726D-D055-FF42-8DFF-2090F957D013}" type="datetimeFigureOut">
              <a:rPr lang="de-DE" smtClean="0"/>
              <a:t>26.04.24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FFFA6B-0B1D-7137-05F6-0F2E22D14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8BB677-8758-765F-73E6-C6A5FEB7A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2E6A-0A0E-9041-BED7-0B8498166F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5018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E653FB-5B5C-57AB-A544-62360C317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AB7722-7BA8-DFA5-8184-E03CF51C2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702A53-87F5-9B03-E424-FEF7CF7DB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726D-D055-FF42-8DFF-2090F957D013}" type="datetimeFigureOut">
              <a:rPr lang="de-DE" smtClean="0"/>
              <a:t>26.04.24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3C66CE-E32E-D7C6-8366-28F2E2715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622D2FC-A67B-26BF-1F33-889272FC2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2E6A-0A0E-9041-BED7-0B8498166F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6275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D698F-FCAC-9FCD-43E3-8614D8301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56CF3E8-57F1-1D52-5C96-9D02FE8BD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81C4520-039E-30ED-A7A9-26401D801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726D-D055-FF42-8DFF-2090F957D013}" type="datetimeFigureOut">
              <a:rPr lang="de-DE" smtClean="0"/>
              <a:t>26.04.24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5C2428-0129-4240-1396-2F777676E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952B6FF-52AA-6632-41C9-87621D9A8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2E6A-0A0E-9041-BED7-0B8498166F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232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42D8AB-5171-A809-EB33-40C564A55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375798-81DB-AF13-68FC-829791CD45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CB93D59-7E5C-97E9-7E90-DCBD130AB0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955F115-0D0A-CBFF-55A4-7E7C91343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726D-D055-FF42-8DFF-2090F957D013}" type="datetimeFigureOut">
              <a:rPr lang="de-DE" smtClean="0"/>
              <a:t>26.04.24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915D534-0650-55B3-0041-B1AC1EF02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D5A45CF-AD2F-69C8-C469-E243AEDB0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2E6A-0A0E-9041-BED7-0B8498166F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9805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23BE0D-27EE-BFF8-3806-AC18BF58E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ED9DC2-0521-7053-115D-325F121F2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034AB72-83EC-3F32-604D-4B003F893B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4D0303E-889C-32F6-ECA1-75F729BA75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4194581-C3B5-1EB5-4EB3-B195EA9BC0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062EA6D-AC05-EB7F-0DF7-93590A871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726D-D055-FF42-8DFF-2090F957D013}" type="datetimeFigureOut">
              <a:rPr lang="de-DE" smtClean="0"/>
              <a:t>26.04.24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FC10B64-E39D-C830-A4F1-57D4BDDE1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D5846DD-2AA6-3545-BC19-D19F673B5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2E6A-0A0E-9041-BED7-0B8498166F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6285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D683D4-5B22-B12C-2841-B19B017B4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CA9192B-0DCB-D42F-4654-4EE41EF3E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726D-D055-FF42-8DFF-2090F957D013}" type="datetimeFigureOut">
              <a:rPr lang="de-DE" smtClean="0"/>
              <a:t>26.04.24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F4CD1F6-9CCC-20F7-664C-ED348072A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7E57319-A11A-F583-68D5-285B3EE3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2E6A-0A0E-9041-BED7-0B8498166F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781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92C9005-1A3E-F837-597D-CC33BAC8A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726D-D055-FF42-8DFF-2090F957D013}" type="datetimeFigureOut">
              <a:rPr lang="de-DE" smtClean="0"/>
              <a:t>26.04.24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ECC04CA-D554-36F9-2311-AEAA674F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71C2F8E-BFF5-66CC-DFC7-F82697F7B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2E6A-0A0E-9041-BED7-0B8498166F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7441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4FE271-7340-6489-D8EC-BF7C38041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E17F61-6F34-51C3-9A48-07841D287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BE19E96-6095-858B-E6E9-16360E50B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1126C9B-8256-4F5B-F117-B63F8E02B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726D-D055-FF42-8DFF-2090F957D013}" type="datetimeFigureOut">
              <a:rPr lang="de-DE" smtClean="0"/>
              <a:t>26.04.24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635944B-48D8-DED4-CEDF-5F1FAB8CB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C5E8E9A-3124-429B-11E7-C9923836C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2E6A-0A0E-9041-BED7-0B8498166F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7946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876AEF-7FB5-667A-400C-DA8399500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33AF932-57F1-4575-EE34-67953D5A0D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7722615-9681-40A8-9D17-4BEC4103B0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A23E18B-9EAD-C631-8923-2C23490B4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726D-D055-FF42-8DFF-2090F957D013}" type="datetimeFigureOut">
              <a:rPr lang="de-DE" smtClean="0"/>
              <a:t>26.04.24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F5F3A17-40D5-21F7-F8E8-E1BD8A2AB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CC8CE73-D127-D6C9-2119-052C52E4A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2E6A-0A0E-9041-BED7-0B8498166F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430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432FF"/>
            </a:gs>
            <a:gs pos="100000">
              <a:schemeClr val="accent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E946E94-A8B2-9A88-33DC-8D553CD83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720C96-272A-AECC-A764-13EB3F228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13127B-5F7F-BEAE-A351-DB5908D200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DE726D-D055-FF42-8DFF-2090F957D013}" type="datetimeFigureOut">
              <a:rPr lang="de-DE" smtClean="0"/>
              <a:t>26.04.24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DC6E7F-48FD-F899-097B-7B4100E0F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E1FDDB-7865-AD84-BF1F-F6B8A948CA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92E6A-0A0E-9041-BED7-0B8498166F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50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5F9BE1-EDC8-64F1-0D87-312BDD78B5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Test Gradient</a:t>
            </a:r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8BE7EC1-F06E-D75A-2D3C-B7B131AAFA8C}"/>
              </a:ext>
            </a:extLst>
          </p:cNvPr>
          <p:cNvSpPr txBox="1"/>
          <p:nvPr/>
        </p:nvSpPr>
        <p:spPr>
          <a:xfrm>
            <a:off x="8371267" y="5349875"/>
            <a:ext cx="35030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</a:rPr>
              <a:t>Hi </a:t>
            </a:r>
            <a:r>
              <a:rPr lang="de-DE" sz="2800" dirty="0" err="1">
                <a:solidFill>
                  <a:schemeClr val="bg1"/>
                </a:solidFill>
              </a:rPr>
              <a:t>There</a:t>
            </a:r>
            <a:r>
              <a:rPr lang="de-DE" sz="2800" dirty="0">
                <a:solidFill>
                  <a:schemeClr val="bg1"/>
                </a:solidFill>
              </a:rPr>
              <a:t> I am a Test File</a:t>
            </a:r>
          </a:p>
        </p:txBody>
      </p:sp>
    </p:spTree>
    <p:extLst>
      <p:ext uri="{BB962C8B-B14F-4D97-AF65-F5344CB8AC3E}">
        <p14:creationId xmlns:p14="http://schemas.microsoft.com/office/powerpoint/2010/main" val="354280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Macintosh PowerPoint</Application>
  <PresentationFormat>Breitbild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Test Gradient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Gradient</dc:title>
  <dc:subject/>
  <dc:creator/>
  <cp:keywords/>
  <dc:description/>
  <cp:lastModifiedBy>Florian Künzig</cp:lastModifiedBy>
  <cp:revision>6</cp:revision>
  <dcterms:created xsi:type="dcterms:W3CDTF">2024-04-26T13:49:18Z</dcterms:created>
  <dcterms:modified xsi:type="dcterms:W3CDTF">2024-04-26T14:21:06Z</dcterms:modified>
  <cp:category/>
</cp:coreProperties>
</file>