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</p:sldMasterIdLst>
  <p:notesMasterIdLst>
    <p:notesMasterId r:id="rId13"/>
  </p:notesMasterIdLst>
  <p:sldIdLst>
    <p:sldId id="256" r:id="rId14"/>
  </p:sldIdLst>
  <p:sldSz cx="12192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notesMaster" Target="notesMasters/notesMaster1.xml"/><Relationship Id="rId14" Type="http://schemas.openxmlformats.org/officeDocument/2006/relationships/slide" Target="slides/slide1.xml"/><Relationship Id="rId1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1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Cliquez pour déplacer la diapo</a:t>
            </a: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Cliquez pour modifier le format des notes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Times New Roman"/>
              </a:rPr>
              <a:t>&lt;en-tête&gt;</a:t>
            </a:r>
            <a:endParaRPr b="0" lang="fr-F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dt" idx="34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fr-F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Times New Roman"/>
              </a:rPr>
              <a:t>&lt;date/heure&gt;</a:t>
            </a:r>
            <a:endParaRPr b="0" lang="fr-F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0" name="PlaceHolder 5"/>
          <p:cNvSpPr>
            <a:spLocks noGrp="1"/>
          </p:cNvSpPr>
          <p:nvPr>
            <p:ph type="ftr" idx="35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fr-F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Times New Roman"/>
              </a:rPr>
              <a:t>&lt;pied de page&gt;</a:t>
            </a:r>
            <a:endParaRPr b="0" lang="fr-F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1" name="PlaceHolder 6"/>
          <p:cNvSpPr>
            <a:spLocks noGrp="1"/>
          </p:cNvSpPr>
          <p:nvPr>
            <p:ph type="sldNum" idx="36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fr-F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1F94FCC8-25A8-4DA6-A3DB-9A206A9B7B44}" type="slidenum">
              <a:rPr b="0" lang="fr-FR" sz="1400" spc="-1" strike="noStrike">
                <a:solidFill>
                  <a:srgbClr val="000000"/>
                </a:solidFill>
                <a:latin typeface="Times New Roman"/>
              </a:rPr>
              <a:t>&lt;numéro&gt;</a:t>
            </a:fld>
            <a:endParaRPr b="0" lang="fr-FR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16000" indent="0">
              <a:lnSpc>
                <a:spcPct val="100000"/>
              </a:lnSpc>
              <a:buNone/>
            </a:pPr>
            <a:r>
              <a:rPr b="0" i="1" lang="fr-FR" sz="1200" spc="-1" strike="noStrike">
                <a:solidFill>
                  <a:srgbClr val="000000"/>
                </a:solidFill>
                <a:latin typeface="Minion Pro Capt"/>
                <a:ea typeface="Calibri"/>
              </a:rPr>
              <a:t>Précisions pour la Trajectoire Scientifique : (évolution des thématiques, interdisciplinarité, animation et évolution des axes transversaux, lien recherche-société, moyens associés à la stratégie, place de l’IA, contribution à l’enseignement-médiation), actions prioritaires.</a:t>
            </a:r>
            <a:endParaRPr b="0" lang="fr-FR" sz="1200" spc="-1" strike="noStrike">
              <a:solidFill>
                <a:srgbClr val="000000"/>
              </a:solidFill>
              <a:latin typeface="Arial"/>
            </a:endParaRPr>
          </a:p>
          <a:p>
            <a:pPr marL="216000" indent="0">
              <a:lnSpc>
                <a:spcPct val="100000"/>
              </a:lnSpc>
              <a:buNone/>
            </a:pPr>
            <a:r>
              <a:rPr b="0" i="1" lang="fr-FR" sz="1200" spc="-1" strike="noStrike">
                <a:solidFill>
                  <a:srgbClr val="000000"/>
                </a:solidFill>
                <a:latin typeface="Minion Pro Capt"/>
                <a:ea typeface="Calibri"/>
              </a:rPr>
              <a:t>Concernant les actifs Numériques, la stratégie en matière de pratiques et stockage plutôt CU, celle en matière de BD et codes plutôt CS ?</a:t>
            </a:r>
            <a:endParaRPr b="0" lang="fr-FR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sldNum" idx="37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fr-FR" sz="12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3E0CDFBB-A02D-4E09-9D39-6EC2B81D404C}" type="slidenum">
              <a:rPr b="0" lang="fr-FR" sz="1200" spc="-1" strike="noStrike">
                <a:solidFill>
                  <a:srgbClr val="000000"/>
                </a:solidFill>
                <a:latin typeface="Times New Roman"/>
              </a:rPr>
              <a:t>&lt;numéro&gt;</a:t>
            </a:fld>
            <a:endParaRPr b="0" lang="fr-FR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48808DA-26F3-4465-BEA4-83A5028AE2A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0"/>
          </p:nvPr>
        </p:nvSpPr>
        <p:spPr/>
        <p:txBody>
          <a:bodyPr/>
          <a:p>
            <a:fld id="{ABEDECD2-DFF8-49AC-A67D-4BB657432FE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8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3"/>
          </p:nvPr>
        </p:nvSpPr>
        <p:spPr/>
        <p:txBody>
          <a:bodyPr/>
          <a:p>
            <a:fld id="{07155FC2-A9C1-452A-A13D-1B908E5E1A1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1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2B94D1B-2AF0-4E56-8674-35BEF8D70C5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AE3D20D4-A298-408F-9599-45E27E83651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fr-FR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55F70B8C-13D4-4968-AC22-E1F1C828AB5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1C944D2F-C051-4385-99D6-73D1977EB04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fr-FR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fr-FR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7B6ED983-5E16-4CEB-AF1B-790659657EA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D0E9A931-D565-4573-A5F7-488D07575E8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4"/>
          </p:nvPr>
        </p:nvSpPr>
        <p:spPr/>
        <p:txBody>
          <a:bodyPr/>
          <a:p>
            <a:fld id="{705CAD84-CCAB-43B1-A544-FBBB2FA30EB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2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7"/>
          </p:nvPr>
        </p:nvSpPr>
        <p:spPr/>
        <p:txBody>
          <a:bodyPr/>
          <a:p>
            <a:fld id="{EF1570F9-FD0F-41EF-81B2-D3E39424B17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5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0" lang="fr-FR" sz="6000" spc="-1" strike="noStrike">
                <a:solidFill>
                  <a:schemeClr val="dk1"/>
                </a:solidFill>
                <a:latin typeface="Calibri Light"/>
              </a:rPr>
              <a:t>Modifiez le style du titre</a:t>
            </a:r>
            <a:endParaRPr b="0" lang="fr-FR" sz="60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&lt;date/heure&gt;</a:t>
            </a:r>
            <a:endParaRPr b="0" lang="fr-FR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r-F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Times New Roman"/>
              </a:rPr>
              <a:t>&lt;pied de page&gt;</a:t>
            </a:r>
            <a:endParaRPr b="0" lang="fr-F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BA7801C7-331A-48D3-9166-F2D5225C38F2}" type="slidenum">
              <a: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&lt;numéro&gt;</a:t>
            </a:fld>
            <a:endParaRPr b="0" lang="fr-FR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800" spc="-1" strike="noStrike">
                <a:solidFill>
                  <a:schemeClr val="dk1"/>
                </a:solidFill>
                <a:latin typeface="Calibri"/>
              </a:rPr>
              <a:t>Cliquez pour éditer le format du plan de texte</a:t>
            </a:r>
            <a:endParaRPr b="0" lang="fr-FR" sz="2800" spc="-1" strike="noStrike">
              <a:solidFill>
                <a:schemeClr val="dk1"/>
              </a:solidFill>
              <a:latin typeface="Calibri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pc="-1" strike="noStrike">
                <a:solidFill>
                  <a:schemeClr val="dk1"/>
                </a:solidFill>
                <a:latin typeface="Calibri"/>
              </a:rPr>
              <a:t>Second niveau de plan</a:t>
            </a:r>
            <a:endParaRPr b="0" lang="fr-FR" sz="2000" spc="-1" strike="noStrike">
              <a:solidFill>
                <a:schemeClr val="dk1"/>
              </a:solidFill>
              <a:latin typeface="Calibri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Troisième niveau de plan</a:t>
            </a: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Quatrième niveau de plan</a:t>
            </a: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chemeClr val="dk1"/>
                </a:solidFill>
                <a:latin typeface="Calibri"/>
              </a:rPr>
              <a:t>Cinquième niveau de plan</a:t>
            </a:r>
            <a:endParaRPr b="0" lang="fr-FR" sz="2000" spc="-1" strike="noStrike">
              <a:solidFill>
                <a:schemeClr val="dk1"/>
              </a:solidFill>
              <a:latin typeface="Calibri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chemeClr val="dk1"/>
                </a:solidFill>
                <a:latin typeface="Calibri"/>
              </a:rPr>
              <a:t>Sixième niveau de plan</a:t>
            </a:r>
            <a:endParaRPr b="0" lang="fr-FR" sz="2000" spc="-1" strike="noStrike">
              <a:solidFill>
                <a:schemeClr val="dk1"/>
              </a:solidFill>
              <a:latin typeface="Calibri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chemeClr val="dk1"/>
                </a:solidFill>
                <a:latin typeface="Calibri"/>
              </a:rPr>
              <a:t>Septième niveau de plan</a:t>
            </a:r>
            <a:endParaRPr b="0" lang="fr-FR" sz="2000" spc="-1" strike="noStrike">
              <a:solidFill>
                <a:schemeClr val="dk1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fr-FR" sz="3200" spc="-1" strike="noStrike">
                <a:solidFill>
                  <a:schemeClr val="dk1"/>
                </a:solidFill>
                <a:latin typeface="Calibri Light"/>
              </a:rPr>
              <a:t>Modifiez le style du titre</a:t>
            </a: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3200" spc="-1" strike="noStrike">
                <a:solidFill>
                  <a:schemeClr val="dk1"/>
                </a:solidFill>
                <a:latin typeface="Calibri"/>
              </a:rPr>
              <a:t>Modifier les styles du texte du masque</a:t>
            </a: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chemeClr val="dk1"/>
                </a:solidFill>
                <a:latin typeface="Calibri"/>
              </a:rPr>
              <a:t>Deuxième niveau</a:t>
            </a:r>
            <a:endParaRPr b="0" lang="fr-FR" sz="2800" spc="-1" strike="noStrike">
              <a:solidFill>
                <a:schemeClr val="dk1"/>
              </a:solidFill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pc="-1" strike="noStrike">
                <a:solidFill>
                  <a:schemeClr val="dk1"/>
                </a:solidFill>
                <a:latin typeface="Calibri"/>
              </a:rPr>
              <a:t>Troisième niveau</a:t>
            </a:r>
            <a:endParaRPr b="0" lang="fr-FR" sz="2400" spc="-1" strike="noStrike">
              <a:solidFill>
                <a:schemeClr val="dk1"/>
              </a:solidFill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000" spc="-1" strike="noStrike">
                <a:solidFill>
                  <a:schemeClr val="dk1"/>
                </a:solidFill>
                <a:latin typeface="Calibri"/>
              </a:rPr>
              <a:t>Quatrième niveau</a:t>
            </a:r>
            <a:endParaRPr b="0" lang="fr-FR" sz="2000" spc="-1" strike="noStrike">
              <a:solidFill>
                <a:schemeClr val="dk1"/>
              </a:solidFill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000" spc="-1" strike="noStrike">
                <a:solidFill>
                  <a:schemeClr val="dk1"/>
                </a:solidFill>
                <a:latin typeface="Calibri"/>
              </a:rPr>
              <a:t>Cinquième niveau</a:t>
            </a:r>
            <a:endParaRPr b="0" lang="fr-FR" sz="20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fr-FR" sz="1600" spc="-1" strike="noStrike">
                <a:solidFill>
                  <a:schemeClr val="dk1"/>
                </a:solidFill>
                <a:latin typeface="Calibri"/>
              </a:rPr>
              <a:t>Modifier les styles du texte du masque</a:t>
            </a:r>
            <a:endParaRPr b="0" lang="fr-FR" sz="16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 type="dt" idx="28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&lt;date/heure&gt;</a:t>
            </a:r>
            <a:endParaRPr b="0" lang="fr-FR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8" name="PlaceHolder 5"/>
          <p:cNvSpPr>
            <a:spLocks noGrp="1"/>
          </p:cNvSpPr>
          <p:nvPr>
            <p:ph type="ftr" idx="29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r-F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Times New Roman"/>
              </a:rPr>
              <a:t>&lt;pied de page&gt;</a:t>
            </a:r>
            <a:endParaRPr b="0" lang="fr-F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9" name="PlaceHolder 6"/>
          <p:cNvSpPr>
            <a:spLocks noGrp="1"/>
          </p:cNvSpPr>
          <p:nvPr>
            <p:ph type="sldNum" idx="30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12D145D3-DF45-489E-91DB-42A21BF612E7}" type="slidenum">
              <a: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&lt;numéro&gt;</a:t>
            </a:fld>
            <a:endParaRPr b="0" lang="fr-FR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fr-FR" sz="3200" spc="-1" strike="noStrike">
                <a:solidFill>
                  <a:schemeClr val="dk1"/>
                </a:solidFill>
                <a:latin typeface="Calibri Light"/>
              </a:rPr>
              <a:t>Modifiez le style du titre</a:t>
            </a: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pc="-1" strike="noStrike">
                <a:solidFill>
                  <a:schemeClr val="dk1"/>
                </a:solidFill>
                <a:latin typeface="Calibri"/>
              </a:rPr>
              <a:t>Cliquez pour éditer le format du plan de texte</a:t>
            </a: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3200" spc="-1" strike="noStrike">
                <a:solidFill>
                  <a:schemeClr val="dk1"/>
                </a:solidFill>
                <a:latin typeface="Calibri"/>
              </a:rPr>
              <a:t>Second niveau de plan</a:t>
            </a: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pc="-1" strike="noStrike">
                <a:solidFill>
                  <a:schemeClr val="dk1"/>
                </a:solidFill>
                <a:latin typeface="Calibri"/>
              </a:rPr>
              <a:t>Troisième niveau de plan</a:t>
            </a: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3200" spc="-1" strike="noStrike">
                <a:solidFill>
                  <a:schemeClr val="dk1"/>
                </a:solidFill>
                <a:latin typeface="Calibri"/>
              </a:rPr>
              <a:t>Quatrième niveau de plan</a:t>
            </a: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pc="-1" strike="noStrike">
                <a:solidFill>
                  <a:schemeClr val="dk1"/>
                </a:solidFill>
                <a:latin typeface="Calibri"/>
              </a:rPr>
              <a:t>Cinquième niveau de plan</a:t>
            </a: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pc="-1" strike="noStrike">
                <a:solidFill>
                  <a:schemeClr val="dk1"/>
                </a:solidFill>
                <a:latin typeface="Calibri"/>
              </a:rPr>
              <a:t>Sixième niveau de plan</a:t>
            </a: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pc="-1" strike="noStrike">
                <a:solidFill>
                  <a:schemeClr val="dk1"/>
                </a:solidFill>
                <a:latin typeface="Calibri"/>
              </a:rPr>
              <a:t>Septième niveau de plan</a:t>
            </a: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fr-FR" sz="1600" spc="-1" strike="noStrike">
                <a:solidFill>
                  <a:schemeClr val="dk1"/>
                </a:solidFill>
                <a:latin typeface="Calibri"/>
              </a:rPr>
              <a:t>Modifier les styles du texte du masque</a:t>
            </a:r>
            <a:endParaRPr b="0" lang="fr-FR" sz="16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dt" idx="3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&lt;date/heure&gt;</a:t>
            </a:r>
            <a:endParaRPr b="0" lang="fr-FR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4" name="PlaceHolder 5"/>
          <p:cNvSpPr>
            <a:spLocks noGrp="1"/>
          </p:cNvSpPr>
          <p:nvPr>
            <p:ph type="ftr" idx="3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r-F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Times New Roman"/>
              </a:rPr>
              <a:t>&lt;pied de page&gt;</a:t>
            </a:r>
            <a:endParaRPr b="0" lang="fr-F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5" name="PlaceHolder 6"/>
          <p:cNvSpPr>
            <a:spLocks noGrp="1"/>
          </p:cNvSpPr>
          <p:nvPr>
            <p:ph type="sldNum" idx="3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CF7D66F7-8DA9-422D-9418-3FCAA6156F79}" type="slidenum">
              <a: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&lt;numéro&gt;</a:t>
            </a:fld>
            <a:endParaRPr b="0" lang="fr-FR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fr-FR" sz="4400" spc="-1" strike="noStrike">
                <a:solidFill>
                  <a:schemeClr val="dk1"/>
                </a:solidFill>
                <a:latin typeface="Calibri Light"/>
              </a:rPr>
              <a:t>Modifiez le style du titre</a:t>
            </a:r>
            <a:endParaRPr b="0" lang="fr-FR" sz="4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chemeClr val="dk1"/>
                </a:solidFill>
                <a:latin typeface="Calibri"/>
              </a:rPr>
              <a:t>Modifier les styles du texte du masque</a:t>
            </a:r>
            <a:endParaRPr b="0" lang="fr-FR" sz="2800" spc="-1" strike="noStrike">
              <a:solidFill>
                <a:schemeClr val="dk1"/>
              </a:solidFill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pc="-1" strike="noStrike">
                <a:solidFill>
                  <a:schemeClr val="dk1"/>
                </a:solidFill>
                <a:latin typeface="Calibri"/>
              </a:rPr>
              <a:t>Deuxième niveau</a:t>
            </a:r>
            <a:endParaRPr b="0" lang="fr-FR" sz="2400" spc="-1" strike="noStrike">
              <a:solidFill>
                <a:schemeClr val="dk1"/>
              </a:solidFill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000" spc="-1" strike="noStrike">
                <a:solidFill>
                  <a:schemeClr val="dk1"/>
                </a:solidFill>
                <a:latin typeface="Calibri"/>
              </a:rPr>
              <a:t>Troisième niveau</a:t>
            </a:r>
            <a:endParaRPr b="0" lang="fr-FR" sz="2000" spc="-1" strike="noStrike">
              <a:solidFill>
                <a:schemeClr val="dk1"/>
              </a:solidFill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Quatrième niveau</a:t>
            </a: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Cinquième niveau</a:t>
            </a: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4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&lt;date/heure&gt;</a:t>
            </a:r>
            <a:endParaRPr b="0" lang="fr-FR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5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r-F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Times New Roman"/>
              </a:rPr>
              <a:t>&lt;pied de page&gt;</a:t>
            </a:r>
            <a:endParaRPr b="0" lang="fr-F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6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FB58E62C-0B7A-44FB-957E-8A4F7CDF7B48}" type="slidenum">
              <a: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&lt;numéro&gt;</a:t>
            </a:fld>
            <a:endParaRPr b="0" lang="fr-FR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724960" y="365040"/>
            <a:ext cx="2628720" cy="5811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fr-FR" sz="4400" spc="-1" strike="noStrike">
                <a:solidFill>
                  <a:schemeClr val="dk1"/>
                </a:solidFill>
                <a:latin typeface="Calibri Light"/>
              </a:rPr>
              <a:t>Modifiez le style du titre</a:t>
            </a:r>
            <a:endParaRPr b="0" lang="fr-FR" sz="4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838080" y="365040"/>
            <a:ext cx="7733880" cy="5811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chemeClr val="dk1"/>
                </a:solidFill>
                <a:latin typeface="Calibri"/>
              </a:rPr>
              <a:t>Modifier les styles du texte du masque</a:t>
            </a:r>
            <a:endParaRPr b="0" lang="fr-FR" sz="2800" spc="-1" strike="noStrike">
              <a:solidFill>
                <a:schemeClr val="dk1"/>
              </a:solidFill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pc="-1" strike="noStrike">
                <a:solidFill>
                  <a:schemeClr val="dk1"/>
                </a:solidFill>
                <a:latin typeface="Calibri"/>
              </a:rPr>
              <a:t>Deuxième niveau</a:t>
            </a:r>
            <a:endParaRPr b="0" lang="fr-FR" sz="2400" spc="-1" strike="noStrike">
              <a:solidFill>
                <a:schemeClr val="dk1"/>
              </a:solidFill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000" spc="-1" strike="noStrike">
                <a:solidFill>
                  <a:schemeClr val="dk1"/>
                </a:solidFill>
                <a:latin typeface="Calibri"/>
              </a:rPr>
              <a:t>Troisième niveau</a:t>
            </a:r>
            <a:endParaRPr b="0" lang="fr-FR" sz="2000" spc="-1" strike="noStrike">
              <a:solidFill>
                <a:schemeClr val="dk1"/>
              </a:solidFill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Quatrième niveau</a:t>
            </a: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Cinquième niveau</a:t>
            </a: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dt" idx="7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&lt;date/heure&gt;</a:t>
            </a:r>
            <a:endParaRPr b="0" lang="fr-FR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ftr" idx="8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r-F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Times New Roman"/>
              </a:rPr>
              <a:t>&lt;pied de page&gt;</a:t>
            </a:r>
            <a:endParaRPr b="0" lang="fr-F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sldNum" idx="9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A5F85F3F-3416-4A7A-B6E3-9D970AE1FFA2}" type="slidenum">
              <a: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&lt;numéro&gt;</a:t>
            </a:fld>
            <a:endParaRPr b="0" lang="fr-FR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fr-FR" sz="4400" spc="-1" strike="noStrike">
                <a:solidFill>
                  <a:schemeClr val="dk1"/>
                </a:solidFill>
                <a:latin typeface="Calibri Light"/>
              </a:rPr>
              <a:t>Modifiez le style du titre</a:t>
            </a:r>
            <a:endParaRPr b="0" lang="fr-FR" sz="4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chemeClr val="dk1"/>
                </a:solidFill>
                <a:latin typeface="Calibri"/>
              </a:rPr>
              <a:t>Modifier les styles du texte du masque</a:t>
            </a:r>
            <a:endParaRPr b="0" lang="fr-FR" sz="2800" spc="-1" strike="noStrike">
              <a:solidFill>
                <a:schemeClr val="dk1"/>
              </a:solidFill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pc="-1" strike="noStrike">
                <a:solidFill>
                  <a:schemeClr val="dk1"/>
                </a:solidFill>
                <a:latin typeface="Calibri"/>
              </a:rPr>
              <a:t>Deuxième niveau</a:t>
            </a:r>
            <a:endParaRPr b="0" lang="fr-FR" sz="2400" spc="-1" strike="noStrike">
              <a:solidFill>
                <a:schemeClr val="dk1"/>
              </a:solidFill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000" spc="-1" strike="noStrike">
                <a:solidFill>
                  <a:schemeClr val="dk1"/>
                </a:solidFill>
                <a:latin typeface="Calibri"/>
              </a:rPr>
              <a:t>Troisième niveau</a:t>
            </a:r>
            <a:endParaRPr b="0" lang="fr-FR" sz="2000" spc="-1" strike="noStrike">
              <a:solidFill>
                <a:schemeClr val="dk1"/>
              </a:solidFill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Quatrième niveau</a:t>
            </a: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Cinquième niveau</a:t>
            </a: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dt" idx="10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&lt;date/heure&gt;</a:t>
            </a:r>
            <a:endParaRPr b="0" lang="fr-FR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ftr" idx="11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r-F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Times New Roman"/>
              </a:rPr>
              <a:t>&lt;pied de page&gt;</a:t>
            </a:r>
            <a:endParaRPr b="0" lang="fr-F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sldNum" idx="12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D95EEE0E-972F-425D-BCD0-DA496A4297C9}" type="slidenum">
              <a: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&lt;numéro&gt;</a:t>
            </a:fld>
            <a:endParaRPr b="0" lang="fr-FR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5240" cy="285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fr-FR" sz="6000" spc="-1" strike="noStrike">
                <a:solidFill>
                  <a:schemeClr val="dk1"/>
                </a:solidFill>
                <a:latin typeface="Calibri Light"/>
              </a:rPr>
              <a:t>Modifiez le style du titre</a:t>
            </a:r>
            <a:endParaRPr b="0" lang="fr-FR" sz="60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831960" y="4589640"/>
            <a:ext cx="10515240" cy="149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fr-FR" sz="24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Modifier les styles du texte du masque</a:t>
            </a:r>
            <a:endParaRPr b="0" lang="fr-FR" sz="2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dt" idx="13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&lt;date/heure&gt;</a:t>
            </a:r>
            <a:endParaRPr b="0" lang="fr-FR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ftr" idx="14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r-F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Times New Roman"/>
              </a:rPr>
              <a:t>&lt;pied de page&gt;</a:t>
            </a:r>
            <a:endParaRPr b="0" lang="fr-F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sldNum" idx="15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8590BA8D-F4DC-4519-B95C-3E37BF7335FD}" type="slidenum">
              <a: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&lt;numéro&gt;</a:t>
            </a:fld>
            <a:endParaRPr b="0" lang="fr-FR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fr-FR" sz="4400" spc="-1" strike="noStrike">
                <a:solidFill>
                  <a:schemeClr val="dk1"/>
                </a:solidFill>
                <a:latin typeface="Calibri Light"/>
              </a:rPr>
              <a:t>Modifiez le style du titre</a:t>
            </a:r>
            <a:endParaRPr b="0" lang="fr-FR" sz="4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8112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chemeClr val="dk1"/>
                </a:solidFill>
                <a:latin typeface="Calibri"/>
              </a:rPr>
              <a:t>Modifier les styles du texte du masque</a:t>
            </a:r>
            <a:endParaRPr b="0" lang="fr-FR" sz="2800" spc="-1" strike="noStrike">
              <a:solidFill>
                <a:schemeClr val="dk1"/>
              </a:solidFill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pc="-1" strike="noStrike">
                <a:solidFill>
                  <a:schemeClr val="dk1"/>
                </a:solidFill>
                <a:latin typeface="Calibri"/>
              </a:rPr>
              <a:t>Deuxième niveau</a:t>
            </a:r>
            <a:endParaRPr b="0" lang="fr-FR" sz="2400" spc="-1" strike="noStrike">
              <a:solidFill>
                <a:schemeClr val="dk1"/>
              </a:solidFill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000" spc="-1" strike="noStrike">
                <a:solidFill>
                  <a:schemeClr val="dk1"/>
                </a:solidFill>
                <a:latin typeface="Calibri"/>
              </a:rPr>
              <a:t>Troisième niveau</a:t>
            </a:r>
            <a:endParaRPr b="0" lang="fr-FR" sz="2000" spc="-1" strike="noStrike">
              <a:solidFill>
                <a:schemeClr val="dk1"/>
              </a:solidFill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Quatrième niveau</a:t>
            </a: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Cinquième niveau</a:t>
            </a: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172200" y="1825560"/>
            <a:ext cx="518112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chemeClr val="dk1"/>
                </a:solidFill>
                <a:latin typeface="Calibri"/>
              </a:rPr>
              <a:t>Modifier les styles du texte du masque</a:t>
            </a:r>
            <a:endParaRPr b="0" lang="fr-FR" sz="2800" spc="-1" strike="noStrike">
              <a:solidFill>
                <a:schemeClr val="dk1"/>
              </a:solidFill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pc="-1" strike="noStrike">
                <a:solidFill>
                  <a:schemeClr val="dk1"/>
                </a:solidFill>
                <a:latin typeface="Calibri"/>
              </a:rPr>
              <a:t>Deuxième niveau</a:t>
            </a:r>
            <a:endParaRPr b="0" lang="fr-FR" sz="2400" spc="-1" strike="noStrike">
              <a:solidFill>
                <a:schemeClr val="dk1"/>
              </a:solidFill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000" spc="-1" strike="noStrike">
                <a:solidFill>
                  <a:schemeClr val="dk1"/>
                </a:solidFill>
                <a:latin typeface="Calibri"/>
              </a:rPr>
              <a:t>Troisième niveau</a:t>
            </a:r>
            <a:endParaRPr b="0" lang="fr-FR" sz="2000" spc="-1" strike="noStrike">
              <a:solidFill>
                <a:schemeClr val="dk1"/>
              </a:solidFill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Quatrième niveau</a:t>
            </a: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Cinquième niveau</a:t>
            </a: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dt" idx="16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&lt;date/heure&gt;</a:t>
            </a:r>
            <a:endParaRPr b="0" lang="fr-FR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ftr" idx="17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r-F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Times New Roman"/>
              </a:rPr>
              <a:t>&lt;pied de page&gt;</a:t>
            </a:r>
            <a:endParaRPr b="0" lang="fr-F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 type="sldNum" idx="18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C2756D55-9457-46EC-B1AF-3ADD9C0CE821}" type="slidenum">
              <a: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&lt;numéro&gt;</a:t>
            </a:fld>
            <a:endParaRPr b="0" lang="fr-FR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8398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fr-FR" sz="4400" spc="-1" strike="noStrike">
                <a:solidFill>
                  <a:schemeClr val="dk1"/>
                </a:solidFill>
                <a:latin typeface="Calibri Light"/>
              </a:rPr>
              <a:t>Modifiez le style du titre</a:t>
            </a:r>
            <a:endParaRPr b="0" lang="fr-FR" sz="4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839880" y="1681200"/>
            <a:ext cx="5157360" cy="823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fr-FR" sz="2400" spc="-1" strike="noStrike">
                <a:solidFill>
                  <a:schemeClr val="dk1"/>
                </a:solidFill>
                <a:latin typeface="Calibri"/>
              </a:rPr>
              <a:t>Modifier les styles du texte du masque</a:t>
            </a:r>
            <a:endParaRPr b="0" lang="fr-FR" sz="2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839880" y="2505240"/>
            <a:ext cx="5157360" cy="3684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chemeClr val="dk1"/>
                </a:solidFill>
                <a:latin typeface="Calibri"/>
              </a:rPr>
              <a:t>Modifier les styles du texte du masque</a:t>
            </a:r>
            <a:endParaRPr b="0" lang="fr-FR" sz="2800" spc="-1" strike="noStrike">
              <a:solidFill>
                <a:schemeClr val="dk1"/>
              </a:solidFill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pc="-1" strike="noStrike">
                <a:solidFill>
                  <a:schemeClr val="dk1"/>
                </a:solidFill>
                <a:latin typeface="Calibri"/>
              </a:rPr>
              <a:t>Deuxième niveau</a:t>
            </a:r>
            <a:endParaRPr b="0" lang="fr-FR" sz="2400" spc="-1" strike="noStrike">
              <a:solidFill>
                <a:schemeClr val="dk1"/>
              </a:solidFill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000" spc="-1" strike="noStrike">
                <a:solidFill>
                  <a:schemeClr val="dk1"/>
                </a:solidFill>
                <a:latin typeface="Calibri"/>
              </a:rPr>
              <a:t>Troisième niveau</a:t>
            </a:r>
            <a:endParaRPr b="0" lang="fr-FR" sz="2000" spc="-1" strike="noStrike">
              <a:solidFill>
                <a:schemeClr val="dk1"/>
              </a:solidFill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Quatrième niveau</a:t>
            </a: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Cinquième niveau</a:t>
            </a: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6172200" y="1681200"/>
            <a:ext cx="5182920" cy="823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fr-FR" sz="2400" spc="-1" strike="noStrike">
                <a:solidFill>
                  <a:schemeClr val="dk1"/>
                </a:solidFill>
                <a:latin typeface="Calibri"/>
              </a:rPr>
              <a:t>Modifier les styles du texte du masque</a:t>
            </a:r>
            <a:endParaRPr b="0" lang="fr-FR" sz="2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6172200" y="2505240"/>
            <a:ext cx="5182920" cy="3684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chemeClr val="dk1"/>
                </a:solidFill>
                <a:latin typeface="Calibri"/>
              </a:rPr>
              <a:t>Modifier les styles du texte du masque</a:t>
            </a:r>
            <a:endParaRPr b="0" lang="fr-FR" sz="2800" spc="-1" strike="noStrike">
              <a:solidFill>
                <a:schemeClr val="dk1"/>
              </a:solidFill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pc="-1" strike="noStrike">
                <a:solidFill>
                  <a:schemeClr val="dk1"/>
                </a:solidFill>
                <a:latin typeface="Calibri"/>
              </a:rPr>
              <a:t>Deuxième niveau</a:t>
            </a:r>
            <a:endParaRPr b="0" lang="fr-FR" sz="2400" spc="-1" strike="noStrike">
              <a:solidFill>
                <a:schemeClr val="dk1"/>
              </a:solidFill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000" spc="-1" strike="noStrike">
                <a:solidFill>
                  <a:schemeClr val="dk1"/>
                </a:solidFill>
                <a:latin typeface="Calibri"/>
              </a:rPr>
              <a:t>Troisième niveau</a:t>
            </a:r>
            <a:endParaRPr b="0" lang="fr-FR" sz="2000" spc="-1" strike="noStrike">
              <a:solidFill>
                <a:schemeClr val="dk1"/>
              </a:solidFill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Quatrième niveau</a:t>
            </a: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Cinquième niveau</a:t>
            </a: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dt" idx="19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&lt;date/heure&gt;</a:t>
            </a:r>
            <a:endParaRPr b="0" lang="fr-FR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7"/>
          <p:cNvSpPr>
            <a:spLocks noGrp="1"/>
          </p:cNvSpPr>
          <p:nvPr>
            <p:ph type="ftr" idx="20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r-F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Times New Roman"/>
              </a:rPr>
              <a:t>&lt;pied de page&gt;</a:t>
            </a:r>
            <a:endParaRPr b="0" lang="fr-F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5" name="PlaceHolder 8"/>
          <p:cNvSpPr>
            <a:spLocks noGrp="1"/>
          </p:cNvSpPr>
          <p:nvPr>
            <p:ph type="sldNum" idx="21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97637600-93D6-4191-B70D-A4195A050B7A}" type="slidenum">
              <a: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&lt;numéro&gt;</a:t>
            </a:fld>
            <a:endParaRPr b="0" lang="fr-FR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fr-FR" sz="4400" spc="-1" strike="noStrike">
                <a:solidFill>
                  <a:schemeClr val="dk1"/>
                </a:solidFill>
                <a:latin typeface="Calibri Light"/>
              </a:rPr>
              <a:t>Modifiez le style du titre</a:t>
            </a:r>
            <a:endParaRPr b="0" lang="fr-FR" sz="4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dt" idx="22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&lt;date/heure&gt;</a:t>
            </a:r>
            <a:endParaRPr b="0" lang="fr-FR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ftr" idx="23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r-F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Times New Roman"/>
              </a:rPr>
              <a:t>&lt;pied de page&gt;</a:t>
            </a:r>
            <a:endParaRPr b="0" lang="fr-F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sldNum" idx="24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87DB6DA9-ABC5-41C8-9786-B7D32F94F785}" type="slidenum">
              <a: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&lt;numéro&gt;</a:t>
            </a:fld>
            <a:endParaRPr b="0" lang="fr-FR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dt" idx="25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&lt;date/heure&gt;</a:t>
            </a:r>
            <a:endParaRPr b="0" lang="fr-FR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ftr" idx="26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r-F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Times New Roman"/>
              </a:rPr>
              <a:t>&lt;pied de page&gt;</a:t>
            </a:r>
            <a:endParaRPr b="0" lang="fr-F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sldNum" idx="27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9B31EDB0-481C-42D7-A85D-2E259378C474}" type="slidenum">
              <a: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&lt;numéro&gt;</a:t>
            </a:fld>
            <a:endParaRPr b="0" lang="fr-FR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roupe 44"/>
          <p:cNvGrpSpPr/>
          <p:nvPr/>
        </p:nvGrpSpPr>
        <p:grpSpPr>
          <a:xfrm>
            <a:off x="110880" y="1231920"/>
            <a:ext cx="2552400" cy="1253160"/>
            <a:chOff x="110880" y="1231920"/>
            <a:chExt cx="2552400" cy="1253160"/>
          </a:xfrm>
        </p:grpSpPr>
        <p:sp>
          <p:nvSpPr>
            <p:cNvPr id="73" name="Bulle narrative : rectangle à coins arrondis 45"/>
            <p:cNvSpPr/>
            <p:nvPr/>
          </p:nvSpPr>
          <p:spPr>
            <a:xfrm>
              <a:off x="110880" y="1231920"/>
              <a:ext cx="2446920" cy="1253160"/>
            </a:xfrm>
            <a:prstGeom prst="wedgeRoundRectCallout">
              <a:avLst>
                <a:gd name="adj1" fmla="val 66399"/>
                <a:gd name="adj2" fmla="val -4999"/>
                <a:gd name="adj3" fmla="val 16667"/>
              </a:avLst>
            </a:prstGeom>
            <a:solidFill>
              <a:schemeClr val="bg1"/>
            </a:solidFill>
            <a:ln w="19050">
              <a:solidFill>
                <a:srgbClr val="199ba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fr-FR" sz="1800" spc="-1" strike="noStrike">
                <a:solidFill>
                  <a:schemeClr val="lt1"/>
                </a:solidFill>
                <a:latin typeface="Calibri"/>
              </a:endParaRPr>
            </a:p>
          </p:txBody>
        </p:sp>
        <p:sp>
          <p:nvSpPr>
            <p:cNvPr id="74" name="Rectangle 46"/>
            <p:cNvSpPr/>
            <p:nvPr/>
          </p:nvSpPr>
          <p:spPr>
            <a:xfrm>
              <a:off x="166680" y="1315800"/>
              <a:ext cx="2496600" cy="30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spAutoFit/>
            </a:bodyPr>
            <a:p>
              <a:pPr defTabSz="914400">
                <a:lnSpc>
                  <a:spcPct val="100000"/>
                </a:lnSpc>
              </a:pPr>
              <a:r>
                <a:rPr b="0" i="1" lang="fr-FR" sz="1400" spc="-1" strike="noStrike">
                  <a:solidFill>
                    <a:srgbClr val="000000"/>
                  </a:solidFill>
                  <a:latin typeface="Minion Pro Capt"/>
                  <a:ea typeface="Calibri"/>
                </a:rPr>
                <a:t>BBBBB</a:t>
              </a:r>
              <a:endParaRPr b="0" lang="fr-FR" sz="14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75" name="Groupe 47"/>
          <p:cNvGrpSpPr/>
          <p:nvPr/>
        </p:nvGrpSpPr>
        <p:grpSpPr>
          <a:xfrm>
            <a:off x="7289640" y="168840"/>
            <a:ext cx="3098520" cy="881640"/>
            <a:chOff x="7289640" y="168840"/>
            <a:chExt cx="3098520" cy="881640"/>
          </a:xfrm>
        </p:grpSpPr>
        <p:sp>
          <p:nvSpPr>
            <p:cNvPr id="76" name="Bulle narrative : rectangle à coins arrondis 48"/>
            <p:cNvSpPr/>
            <p:nvPr/>
          </p:nvSpPr>
          <p:spPr>
            <a:xfrm>
              <a:off x="7291080" y="168840"/>
              <a:ext cx="3079080" cy="881640"/>
            </a:xfrm>
            <a:prstGeom prst="wedgeRoundRectCallout">
              <a:avLst>
                <a:gd name="adj1" fmla="val -57344"/>
                <a:gd name="adj2" fmla="val 71734"/>
                <a:gd name="adj3" fmla="val 16667"/>
              </a:avLst>
            </a:prstGeom>
            <a:solidFill>
              <a:schemeClr val="bg1"/>
            </a:solidFill>
            <a:ln w="19050">
              <a:solidFill>
                <a:srgbClr val="199ba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fr-FR" sz="1800" spc="-1" strike="noStrike">
                <a:solidFill>
                  <a:schemeClr val="lt1"/>
                </a:solidFill>
                <a:latin typeface="Calibri"/>
              </a:endParaRPr>
            </a:p>
          </p:txBody>
        </p:sp>
        <p:sp>
          <p:nvSpPr>
            <p:cNvPr id="77" name="Rectangle 49"/>
            <p:cNvSpPr/>
            <p:nvPr/>
          </p:nvSpPr>
          <p:spPr>
            <a:xfrm>
              <a:off x="7289640" y="227160"/>
              <a:ext cx="3098520" cy="30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spAutoFit/>
            </a:bodyPr>
            <a:p>
              <a:pPr defTabSz="914400">
                <a:lnSpc>
                  <a:spcPct val="100000"/>
                </a:lnSpc>
              </a:pPr>
              <a:r>
                <a:rPr b="0" i="1" lang="fr-FR" sz="1400" spc="-1" strike="noStrike">
                  <a:solidFill>
                    <a:schemeClr val="dk1"/>
                  </a:solidFill>
                  <a:latin typeface="Minion Pro Capt"/>
                </a:rPr>
                <a:t>AAAAA</a:t>
              </a:r>
              <a:endParaRPr b="0" lang="fr-FR" sz="14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1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593</TotalTime>
  <Application>LibreOffice/24.2.2.2$Windows_X86_64 LibreOffice_project/d56cc158d8a96260b836f100ef4b4ef25d6f1a01</Application>
  <AppVersion>15.0000</AppVersion>
  <Words>791</Words>
  <Paragraphs>88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2024-06-26T09:54:12Z</dcterms:created>
  <dc:creator>Nicolas ANGELI</dc:creator>
  <dc:description/>
  <dc:language>fr-FR</dc:language>
  <cp:lastModifiedBy/>
  <dcterms:modified xsi:type="dcterms:W3CDTF">2024-06-27T16:33:29Z</dcterms:modified>
  <cp:revision>26</cp:revision>
  <dc:subject/>
  <dc:title>Présentation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r8>3</vt:r8>
  </property>
  <property fmtid="{D5CDD505-2E9C-101B-9397-08002B2CF9AE}" pid="3" name="PresentationFormat">
    <vt:lpwstr>Grand écran</vt:lpwstr>
  </property>
  <property fmtid="{D5CDD505-2E9C-101B-9397-08002B2CF9AE}" pid="4" name="Slides">
    <vt:r8>3</vt:r8>
  </property>
</Properties>
</file>