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32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18713756304499"/>
          <c:y val="0.18914201899448599"/>
          <c:w val="0.648002962148298"/>
          <c:h val="0.9667224059234079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9007A"/>
            </a:solidFill>
            <a:ln w="19050">
              <a:noFill/>
            </a:ln>
          </c:spPr>
          <c:dPt>
            <c:idx val="0"/>
            <c:bubble3D val="0"/>
            <c:spPr>
              <a:solidFill>
                <a:srgbClr val="F9007A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DDD-42BE-85D2-C9D3F1E9DE85}"/>
              </c:ext>
            </c:extLst>
          </c:dPt>
          <c:cat>
            <c:strRef>
              <c:f>Sheet1!$A$2</c:f>
              <c:strCache>
                <c:ptCount val="1"/>
                <c:pt idx="0">
                  <c:v>获得学分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262159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DD-42BE-85D2-C9D3F1E9D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970068905661"/>
          <c:y val="0.88027732236659995"/>
          <c:w val="0.71205951052152905"/>
          <c:h val="9.37121853694735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1" i="0" u="none" strike="noStrike" kern="1200" baseline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918afe56-0044-4b96-9fb6-3b922d5a0092}"/>
      </c:ext>
    </c:extLst>
  </c:chart>
  <c:spPr>
    <a:noFill/>
    <a:ln>
      <a:noFill/>
    </a:ln>
    <a:effectLst/>
  </c:spPr>
  <c:txPr>
    <a:bodyPr/>
    <a:lstStyle/>
    <a:p>
      <a:pPr>
        <a:defRPr lang="zh-CN">
          <a:solidFill>
            <a:schemeClr val="bg1">
              <a:lumMod val="95000"/>
            </a:schemeClr>
          </a:solidFill>
        </a:defRPr>
      </a:pPr>
      <a:endParaRPr lang="zh-CN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26903348717701"/>
          <c:y val="0.196538463029237"/>
          <c:w val="0.648002962148298"/>
          <c:h val="0.9667224059234079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364481"/>
            </a:solidFill>
            <a:ln w="19050">
              <a:noFill/>
            </a:ln>
          </c:spPr>
          <c:dPt>
            <c:idx val="0"/>
            <c:bubble3D val="0"/>
            <c:spPr>
              <a:solidFill>
                <a:srgbClr val="36448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39-4CC8-A690-84AB6684AC54}"/>
              </c:ext>
            </c:extLst>
          </c:dPt>
          <c:cat>
            <c:strRef>
              <c:f>Sheet1!$A$2</c:f>
              <c:strCache>
                <c:ptCount val="1"/>
                <c:pt idx="0">
                  <c:v>完成学时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310467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39-4CC8-A690-84AB6684A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970068905661"/>
          <c:y val="0.88027732236659995"/>
          <c:w val="0.71205951052152905"/>
          <c:h val="9.37121853694735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1" i="0" u="none" strike="noStrike" kern="1200" baseline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efd8333-9ed9-4241-bc16-5eeabf9eae5c}"/>
      </c:ext>
    </c:extLst>
  </c:chart>
  <c:spPr>
    <a:noFill/>
    <a:ln>
      <a:noFill/>
    </a:ln>
    <a:effectLst/>
  </c:spPr>
  <c:txPr>
    <a:bodyPr/>
    <a:lstStyle/>
    <a:p>
      <a:pPr>
        <a:defRPr lang="zh-CN">
          <a:solidFill>
            <a:schemeClr val="bg1">
              <a:lumMod val="95000"/>
            </a:schemeClr>
          </a:solidFill>
        </a:defRPr>
      </a:pPr>
      <a:endParaRPr lang="zh-CN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18713756304499"/>
          <c:y val="0.168869536900594"/>
          <c:w val="0.648002962148298"/>
          <c:h val="0.9667224059234079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0000"/>
            </a:solidFill>
            <a:ln w="19050">
              <a:noFill/>
            </a:ln>
          </c:spPr>
          <c:dPt>
            <c:idx val="0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EC-4152-B500-D878B1433D96}"/>
              </c:ext>
            </c:extLst>
          </c:dPt>
          <c:cat>
            <c:strRef>
              <c:f>Sheet1!$A$2</c:f>
              <c:strCache>
                <c:ptCount val="1"/>
                <c:pt idx="0">
                  <c:v>学习课程门数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20060.900000000001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EC-4152-B500-D878B1433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97004008891401"/>
          <c:y val="0.87279860038476498"/>
          <c:w val="0.71205951052152905"/>
          <c:h val="9.37121853694735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1" i="0" u="none" strike="noStrike" kern="1200" baseline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49ef4188-37e9-4789-abb0-58a9e37a6d03}"/>
      </c:ext>
    </c:extLst>
  </c:chart>
  <c:spPr>
    <a:noFill/>
    <a:ln>
      <a:noFill/>
    </a:ln>
    <a:effectLst/>
  </c:spPr>
  <c:txPr>
    <a:bodyPr/>
    <a:lstStyle/>
    <a:p>
      <a:pPr>
        <a:defRPr lang="zh-CN">
          <a:solidFill>
            <a:schemeClr val="bg1">
              <a:lumMod val="95000"/>
            </a:schemeClr>
          </a:solidFill>
        </a:defRPr>
      </a:pPr>
      <a:endParaRPr lang="zh-CN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0.16359</cdr:x>
      <cdr:y>0.49966</cdr:y>
    </cdr:from>
    <cdr:to>
      <cdr:x>0.84381</cdr:x>
      <cdr:y>0.65371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539303" y="1697026"/>
          <a:ext cx="2242462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45720" tIns="45720" rIns="45720" bIns="45720" anchor="t" anchorCtr="0">
          <a:spAutoFit/>
        </a:bodyPr>
        <a:lstStyle xmlns:a="http://schemas.openxmlformats.org/drawingml/2006/main">
          <a:defPPr>
            <a:defRPr lang="zh-CN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defRPr/>
          </a:pPr>
          <a:r>
            <a:rPr lang="en-US" altLang="zh-CN" sz="2800" b="1">
              <a:solidFill>
                <a:srgbClr val="F9007A"/>
              </a:solidFill>
              <a:latin typeface="微软雅黑" panose="020B0503020204020204" charset="-122"/>
              <a:ea typeface="微软雅黑" panose="020B0503020204020204" charset="-122"/>
              <a:sym typeface="+mn-lt"/>
            </a:rPr>
            <a:t>257755</a:t>
          </a:r>
          <a:endParaRPr lang="zh-CN" altLang="en-US" sz="2800" b="1">
            <a:solidFill>
              <a:srgbClr val="F9007A"/>
            </a:solidFill>
            <a:latin typeface="微软雅黑" panose="020B0503020204020204" charset="-122"/>
            <a:ea typeface="微软雅黑" panose="020B0503020204020204" charset="-122"/>
            <a:cs typeface="+mn-ea"/>
            <a:sym typeface="+mn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0.18239</cdr:x>
      <cdr:y>0.49916</cdr:y>
    </cdr:from>
    <cdr:to>
      <cdr:x>0.82231</cdr:x>
      <cdr:y>0.65321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601280" y="1695328"/>
          <a:ext cx="2109606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45720" tIns="45720" rIns="45720" bIns="45720" anchor="t" anchorCtr="0">
          <a:spAutoFit/>
        </a:bodyPr>
        <a:lstStyle xmlns:a="http://schemas.openxmlformats.org/drawingml/2006/main">
          <a:defPPr>
            <a:defRPr lang="zh-CN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defRPr/>
          </a:pPr>
          <a:r>
            <a:rPr lang="en-US" altLang="zh-CN" sz="2800" b="1">
              <a:solidFill>
                <a:srgbClr val="36448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rPr>
            <a:t>190825</a:t>
          </a:r>
          <a:endParaRPr lang="zh-CN" altLang="en-US" sz="2800" b="1">
            <a:solidFill>
              <a:srgbClr val="364481"/>
            </a:solidFill>
            <a:latin typeface="微软雅黑" panose="020B0503020204020204" charset="-122"/>
            <a:ea typeface="微软雅黑" panose="020B0503020204020204" charset="-122"/>
            <a:cs typeface="+mn-ea"/>
            <a:sym typeface="+mn-l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0.18296</cdr:x>
      <cdr:y>0.50704</cdr:y>
    </cdr:from>
    <cdr:to>
      <cdr:x>0.82287</cdr:x>
      <cdr:y>0.66109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603159" y="1722091"/>
          <a:ext cx="2109573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45720" tIns="45720" rIns="4572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spcBef>
              <a:spcPts val="4200"/>
            </a:spcBef>
            <a:defRPr/>
          </a:pPr>
          <a:r>
            <a:rPr lang="en-US" altLang="zh-CN" sz="28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lt"/>
            </a:rPr>
            <a:t>87231</a:t>
          </a:r>
          <a:endParaRPr lang="zh-CN" altLang="en-US" sz="2800" b="1">
            <a:solidFill>
              <a:srgbClr val="C00000"/>
            </a:solidFill>
            <a:latin typeface="微软雅黑" panose="020B0503020204020204" charset="-122"/>
            <a:ea typeface="微软雅黑" panose="020B0503020204020204" charset="-122"/>
            <a:cs typeface="+mn-ea"/>
            <a:sym typeface="+mn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zh-CN" sz="1800" b="0" u="none" strike="noStrike">
                <a:solidFill>
                  <a:schemeClr val="dk1"/>
                </a:solidFill>
                <a:effectLst/>
                <a:uFillTx/>
                <a:latin typeface="Arial" panose="020B0604020202020204"/>
              </a:rPr>
              <a:t>单击以移动幻灯片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zh-CN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点击编辑备注格式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&lt;页眉&gt;</a:t>
            </a:r>
          </a:p>
        </p:txBody>
      </p:sp>
      <p:sp>
        <p:nvSpPr>
          <p:cNvPr id="61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62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63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r">
              <a:buNone/>
            </a:pPr>
            <a:fld id="{36E0A4DB-F29A-438F-8DBF-90A61536B304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FB5D5-B0D9-451E-92D8-A6B2392BFD0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198800" y="914400"/>
            <a:ext cx="9798840" cy="2570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zh-CN" sz="60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 hasCustomPrompt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3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点击以编辑提纲文本格式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864235" lvl="1" indent="-323850">
              <a:lnSpc>
                <a:spcPct val="12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第二提纲级别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296035" lvl="2" indent="-288290">
              <a:lnSpc>
                <a:spcPct val="12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第三提纲级别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727835" lvl="3" indent="-215900">
              <a:lnSpc>
                <a:spcPct val="12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第四提纲级别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160270" lvl="4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20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第五提纲级别</a:t>
            </a:r>
            <a:endParaRPr lang="en-US" sz="20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592070" lvl="5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20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第六提纲级别</a:t>
            </a:r>
            <a:endParaRPr lang="en-US" sz="20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3023870" lvl="6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20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第七提纲级别</a:t>
            </a:r>
            <a:endParaRPr lang="en-US" sz="20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body" hasCustomPrompt="1"/>
          </p:nvPr>
        </p:nvSpPr>
        <p:spPr>
          <a:xfrm>
            <a:off x="608400" y="1555200"/>
            <a:ext cx="5232600" cy="4607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431800" indent="-323850">
              <a:lnSpc>
                <a:spcPct val="13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点击以编辑提纲文本格式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864235" lvl="1" indent="-323850">
              <a:lnSpc>
                <a:spcPct val="12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第二提纲级别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296035" lvl="2" indent="-288290">
              <a:lnSpc>
                <a:spcPct val="12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第三提纲级别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727835" lvl="3" indent="-215900">
              <a:lnSpc>
                <a:spcPct val="12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第四提纲级别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160270" lvl="4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第五提纲级别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592070" lvl="5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第六提纲级别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3023870" lvl="6" indent="-215900">
              <a:lnSpc>
                <a:spcPct val="12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</a:rPr>
              <a:t>第七提纲级别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350400" y="1555200"/>
            <a:ext cx="5226840" cy="4607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None/>
              <a:tabLst>
                <a:tab pos="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8840" cy="705240"/>
          </a:xfrm>
          <a:prstGeom prst="rect">
            <a:avLst/>
          </a:prstGeom>
          <a:noFill/>
          <a:ln w="0">
            <a:noFill/>
          </a:ln>
        </p:spPr>
        <p:txBody>
          <a:bodyPr lIns="90000" tIns="47160" rIns="90000" bIns="47160" anchor="ctr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36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 hasCustomPrompt="1"/>
          </p:nvPr>
        </p:nvSpPr>
        <p:spPr>
          <a:xfrm>
            <a:off x="10234800" y="914400"/>
            <a:ext cx="1043640" cy="502884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anchor="ctr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28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单击此处编辑标题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14400" y="914400"/>
            <a:ext cx="9168840" cy="5028840"/>
          </a:xfrm>
          <a:prstGeom prst="rect">
            <a:avLst/>
          </a:prstGeom>
          <a:noFill/>
          <a:ln w="0">
            <a:noFill/>
          </a:ln>
        </p:spPr>
        <p:txBody>
          <a:bodyPr vert="eaVert" lIns="46800" tIns="46800" rIns="46800" bIns="46800" anchor="t">
            <a:no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30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30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30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30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30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1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56" name="PlaceHolder 4"/>
          <p:cNvSpPr>
            <a:spLocks noGrp="1"/>
          </p:cNvSpPr>
          <p:nvPr>
            <p:ph type="ftr" idx="32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57" name="PlaceHolder 5"/>
          <p:cNvSpPr>
            <a:spLocks noGrp="1"/>
          </p:cNvSpPr>
          <p:nvPr>
            <p:ph type="sldNum" idx="33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dt" idx="4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ftr" idx="5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sldNum" idx="6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608400" y="774000"/>
            <a:ext cx="10972440" cy="5482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dt" idx="7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ftr" idx="8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sldNum" idx="9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title" hasCustomPrompt="1"/>
          </p:nvPr>
        </p:nvSpPr>
        <p:spPr>
          <a:xfrm>
            <a:off x="1198800" y="2484000"/>
            <a:ext cx="9798840" cy="1018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zh-CN" sz="60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单击此处编辑标题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1198800" y="3560400"/>
            <a:ext cx="9798840" cy="4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228600" indent="-228600" algn="ctr" defTabSz="914400">
              <a:lnSpc>
                <a:spcPct val="110000"/>
              </a:lnSpc>
              <a:spcAft>
                <a:spcPts val="1000"/>
              </a:spcAft>
              <a:buNone/>
              <a:tabLst>
                <a:tab pos="0" algn="l"/>
              </a:tabLst>
            </a:pPr>
            <a:r>
              <a:rPr lang="zh-CN" sz="2400" b="0" u="none" strike="noStrike" spc="201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2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8840" cy="705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36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8400" y="1490400"/>
            <a:ext cx="10968840" cy="4758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 hasCustomPrompt="1"/>
          </p:nvPr>
        </p:nvSpPr>
        <p:spPr>
          <a:xfrm>
            <a:off x="1990800" y="3848400"/>
            <a:ext cx="7768440" cy="766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44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单击此处编辑标题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 hasCustomPrompt="1"/>
          </p:nvPr>
        </p:nvSpPr>
        <p:spPr>
          <a:xfrm>
            <a:off x="1990800" y="4615200"/>
            <a:ext cx="7768440" cy="867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 defTabSz="914400">
              <a:lnSpc>
                <a:spcPct val="130000"/>
              </a:lnSpc>
              <a:spcAft>
                <a:spcPts val="1000"/>
              </a:spcAft>
              <a:buNone/>
              <a:tabLst>
                <a:tab pos="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单击此处编辑文本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8840" cy="705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36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8400" y="1501200"/>
            <a:ext cx="5176440" cy="4748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411600" y="1501200"/>
            <a:ext cx="5176440" cy="4748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8840" cy="705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36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 hasCustomPrompt="1"/>
          </p:nvPr>
        </p:nvSpPr>
        <p:spPr>
          <a:xfrm>
            <a:off x="608400" y="1429200"/>
            <a:ext cx="5342040" cy="381240"/>
          </a:xfrm>
          <a:prstGeom prst="rect">
            <a:avLst/>
          </a:prstGeom>
          <a:noFill/>
          <a:ln w="0">
            <a:noFill/>
          </a:ln>
        </p:spPr>
        <p:txBody>
          <a:bodyPr lIns="101520" tIns="38160" rIns="76320" bIns="38160" anchor="t">
            <a:normAutofit/>
          </a:bodyPr>
          <a:lstStyle/>
          <a:p>
            <a:pPr indent="0" defTabSz="914400">
              <a:lnSpc>
                <a:spcPct val="100000"/>
              </a:lnSpc>
              <a:spcAft>
                <a:spcPts val="1000"/>
              </a:spcAft>
              <a:buNone/>
              <a:tabLst>
                <a:tab pos="0" algn="l"/>
              </a:tabLst>
            </a:pPr>
            <a:r>
              <a:rPr lang="zh-CN" sz="2000" b="1" u="none" strike="noStrike" spc="20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单击此处编辑文本</a:t>
            </a:r>
            <a:endParaRPr lang="en-US" sz="20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08400" y="1854000"/>
            <a:ext cx="5342040" cy="4395240"/>
          </a:xfrm>
          <a:prstGeom prst="rect">
            <a:avLst/>
          </a:prstGeom>
          <a:noFill/>
          <a:ln w="0">
            <a:noFill/>
          </a:ln>
        </p:spPr>
        <p:txBody>
          <a:bodyPr lIns="101520" tIns="0" rIns="82440" bIns="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 hasCustomPrompt="1"/>
          </p:nvPr>
        </p:nvSpPr>
        <p:spPr>
          <a:xfrm>
            <a:off x="6235920" y="1421640"/>
            <a:ext cx="5342040" cy="381240"/>
          </a:xfrm>
          <a:prstGeom prst="rect">
            <a:avLst/>
          </a:prstGeom>
          <a:noFill/>
          <a:ln w="0">
            <a:noFill/>
          </a:ln>
        </p:spPr>
        <p:txBody>
          <a:bodyPr lIns="101520" tIns="38160" rIns="76320" bIns="38160" anchor="t">
            <a:normAutofit/>
          </a:bodyPr>
          <a:lstStyle/>
          <a:p>
            <a:pPr indent="0" defTabSz="914400">
              <a:lnSpc>
                <a:spcPct val="100000"/>
              </a:lnSpc>
              <a:spcAft>
                <a:spcPts val="1000"/>
              </a:spcAft>
              <a:buNone/>
              <a:tabLst>
                <a:tab pos="0" algn="l"/>
              </a:tabLst>
            </a:pPr>
            <a:r>
              <a:rPr lang="zh-CN" sz="2000" b="1" u="none" strike="noStrike" spc="20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单击此处编辑文本</a:t>
            </a:r>
            <a:endParaRPr lang="en-US" sz="20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235920" y="1854000"/>
            <a:ext cx="5342040" cy="4395240"/>
          </a:xfrm>
          <a:prstGeom prst="rect">
            <a:avLst/>
          </a:prstGeom>
          <a:noFill/>
          <a:ln w="0">
            <a:noFill/>
          </a:ln>
        </p:spPr>
        <p:txBody>
          <a:bodyPr lIns="101520" tIns="0" rIns="82440" bIns="0" anchor="t">
            <a:normAutofit/>
          </a:bodyPr>
          <a:lstStyle/>
          <a:p>
            <a:pPr marL="228600" indent="-228600" defTabSz="914400">
              <a:lnSpc>
                <a:spcPct val="130000"/>
              </a:lnSpc>
              <a:spcAft>
                <a:spcPts val="10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8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单击此处编辑母版文本样式</a:t>
            </a:r>
            <a:endParaRPr lang="en-US" sz="18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685800" lvl="1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第二级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143000" lvl="2" indent="-228600" defTabSz="914400">
              <a:lnSpc>
                <a:spcPct val="120000"/>
              </a:lnSpc>
              <a:spcAft>
                <a:spcPts val="600"/>
              </a:spcAft>
              <a:buClr>
                <a:srgbClr val="595959"/>
              </a:buClr>
              <a:buFont typeface="Arial" panose="020B0604020202020204"/>
              <a:buChar char="●"/>
              <a:tabLst>
                <a:tab pos="1609090" algn="l"/>
              </a:tabLst>
            </a:pPr>
            <a:r>
              <a:rPr lang="zh-CN" sz="16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第三级</a:t>
            </a:r>
            <a:endParaRPr lang="en-US" sz="16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1600200" lvl="3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Wingdings" panose="05000000000000000000" pitchFamily="2" charset="2"/>
              <a:buChar char="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第四级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  <a:p>
            <a:pPr marL="2057400" lvl="4" indent="-228600" defTabSz="914400">
              <a:lnSpc>
                <a:spcPct val="120000"/>
              </a:lnSpc>
              <a:spcAft>
                <a:spcPts val="300"/>
              </a:spcAft>
              <a:buClr>
                <a:srgbClr val="595959"/>
              </a:buClr>
              <a:buFont typeface="Arial" panose="020B0604020202020204"/>
              <a:buChar char="•"/>
              <a:tabLst>
                <a:tab pos="1609090" algn="l"/>
              </a:tabLst>
            </a:pPr>
            <a:r>
              <a:rPr lang="zh-CN" sz="1400" b="0" u="none" strike="noStrike" spc="15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第五级</a:t>
            </a:r>
            <a:endParaRPr lang="en-US" sz="1400" b="0" u="none" strike="noStrike" spc="15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8840" cy="705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rm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zh-CN" sz="3600" b="0" u="none" strike="noStrike" spc="30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/>
                <a:ea typeface="微软雅黑" panose="020B0503020204020204" charset="-122"/>
              </a:rPr>
              <a:t>单击此处编辑母版标题样式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6120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&lt;日期/时间&gt;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4115880" y="6314400"/>
            <a:ext cx="395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&lt;页脚&gt;</a:t>
            </a: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8877600" y="6314400"/>
            <a:ext cx="2699640" cy="31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原始</a:t>
            </a:r>
            <a:r>
              <a:rPr lang="en-US" altLang="zh-CN" sz="3600" b="1" dirty="0">
                <a:solidFill>
                  <a:srgbClr val="FF0000"/>
                </a:solidFill>
              </a:rPr>
              <a:t>PPT</a:t>
            </a:r>
            <a:r>
              <a:rPr lang="zh-CN" altLang="en-US" sz="3600" b="1" dirty="0">
                <a:solidFill>
                  <a:srgbClr val="FF0000"/>
                </a:solidFill>
              </a:rPr>
              <a:t>内容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6427121" y="1594232"/>
            <a:ext cx="3296672" cy="3396362"/>
            <a:chOff x="6111262" y="1532622"/>
            <a:chExt cx="3296672" cy="3396362"/>
          </a:xfrm>
        </p:grpSpPr>
        <p:graphicFrame>
          <p:nvGraphicFramePr>
            <p:cNvPr id="27" name="Chart 5"/>
            <p:cNvGraphicFramePr/>
            <p:nvPr/>
          </p:nvGraphicFramePr>
          <p:xfrm>
            <a:off x="6111262" y="1532622"/>
            <a:ext cx="3296672" cy="33963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pic>
          <p:nvPicPr>
            <p:cNvPr id="36" name="图片 35"/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rgbClr val="F9007A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7392421" y="2491384"/>
              <a:ext cx="701246" cy="701246"/>
            </a:xfrm>
            <a:prstGeom prst="rect">
              <a:avLst/>
            </a:prstGeom>
          </p:spPr>
        </p:pic>
      </p:grpSp>
      <p:grpSp>
        <p:nvGrpSpPr>
          <p:cNvPr id="8" name="组合 7"/>
          <p:cNvGrpSpPr/>
          <p:nvPr/>
        </p:nvGrpSpPr>
        <p:grpSpPr>
          <a:xfrm>
            <a:off x="3744700" y="1555945"/>
            <a:ext cx="3296672" cy="3396362"/>
            <a:chOff x="4682979" y="1081163"/>
            <a:chExt cx="2843598" cy="2929587"/>
          </a:xfrm>
        </p:grpSpPr>
        <p:graphicFrame>
          <p:nvGraphicFramePr>
            <p:cNvPr id="9" name="Chart 5"/>
            <p:cNvGraphicFramePr/>
            <p:nvPr/>
          </p:nvGraphicFramePr>
          <p:xfrm>
            <a:off x="4682979" y="1081163"/>
            <a:ext cx="2843598" cy="29295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10" name="组合 9"/>
            <p:cNvGrpSpPr/>
            <p:nvPr/>
          </p:nvGrpSpPr>
          <p:grpSpPr>
            <a:xfrm>
              <a:off x="5951315" y="1945511"/>
              <a:ext cx="333307" cy="633470"/>
              <a:chOff x="7519988" y="220663"/>
              <a:chExt cx="893763" cy="1979613"/>
            </a:xfrm>
            <a:solidFill>
              <a:srgbClr val="364481"/>
            </a:solidFill>
          </p:grpSpPr>
          <p:sp>
            <p:nvSpPr>
              <p:cNvPr id="11" name="Freeform 41"/>
              <p:cNvSpPr/>
              <p:nvPr/>
            </p:nvSpPr>
            <p:spPr bwMode="auto">
              <a:xfrm>
                <a:off x="7848601" y="827088"/>
                <a:ext cx="223838" cy="207963"/>
              </a:xfrm>
              <a:custGeom>
                <a:avLst/>
                <a:gdLst>
                  <a:gd name="T0" fmla="*/ 38 w 141"/>
                  <a:gd name="T1" fmla="*/ 131 h 131"/>
                  <a:gd name="T2" fmla="*/ 38 w 141"/>
                  <a:gd name="T3" fmla="*/ 131 h 131"/>
                  <a:gd name="T4" fmla="*/ 45 w 141"/>
                  <a:gd name="T5" fmla="*/ 127 h 131"/>
                  <a:gd name="T6" fmla="*/ 53 w 141"/>
                  <a:gd name="T7" fmla="*/ 124 h 131"/>
                  <a:gd name="T8" fmla="*/ 61 w 141"/>
                  <a:gd name="T9" fmla="*/ 122 h 131"/>
                  <a:gd name="T10" fmla="*/ 70 w 141"/>
                  <a:gd name="T11" fmla="*/ 121 h 131"/>
                  <a:gd name="T12" fmla="*/ 70 w 141"/>
                  <a:gd name="T13" fmla="*/ 121 h 131"/>
                  <a:gd name="T14" fmla="*/ 78 w 141"/>
                  <a:gd name="T15" fmla="*/ 122 h 131"/>
                  <a:gd name="T16" fmla="*/ 88 w 141"/>
                  <a:gd name="T17" fmla="*/ 124 h 131"/>
                  <a:gd name="T18" fmla="*/ 95 w 141"/>
                  <a:gd name="T19" fmla="*/ 127 h 131"/>
                  <a:gd name="T20" fmla="*/ 103 w 141"/>
                  <a:gd name="T21" fmla="*/ 131 h 131"/>
                  <a:gd name="T22" fmla="*/ 103 w 141"/>
                  <a:gd name="T23" fmla="*/ 131 h 131"/>
                  <a:gd name="T24" fmla="*/ 111 w 141"/>
                  <a:gd name="T25" fmla="*/ 116 h 131"/>
                  <a:gd name="T26" fmla="*/ 119 w 141"/>
                  <a:gd name="T27" fmla="*/ 100 h 131"/>
                  <a:gd name="T28" fmla="*/ 119 w 141"/>
                  <a:gd name="T29" fmla="*/ 100 h 131"/>
                  <a:gd name="T30" fmla="*/ 127 w 141"/>
                  <a:gd name="T31" fmla="*/ 77 h 131"/>
                  <a:gd name="T32" fmla="*/ 134 w 141"/>
                  <a:gd name="T33" fmla="*/ 51 h 131"/>
                  <a:gd name="T34" fmla="*/ 139 w 141"/>
                  <a:gd name="T35" fmla="*/ 25 h 131"/>
                  <a:gd name="T36" fmla="*/ 141 w 141"/>
                  <a:gd name="T37" fmla="*/ 0 h 131"/>
                  <a:gd name="T38" fmla="*/ 0 w 141"/>
                  <a:gd name="T39" fmla="*/ 0 h 131"/>
                  <a:gd name="T40" fmla="*/ 0 w 141"/>
                  <a:gd name="T41" fmla="*/ 0 h 131"/>
                  <a:gd name="T42" fmla="*/ 1 w 141"/>
                  <a:gd name="T43" fmla="*/ 18 h 131"/>
                  <a:gd name="T44" fmla="*/ 3 w 141"/>
                  <a:gd name="T45" fmla="*/ 35 h 131"/>
                  <a:gd name="T46" fmla="*/ 6 w 141"/>
                  <a:gd name="T47" fmla="*/ 54 h 131"/>
                  <a:gd name="T48" fmla="*/ 11 w 141"/>
                  <a:gd name="T49" fmla="*/ 71 h 131"/>
                  <a:gd name="T50" fmla="*/ 17 w 141"/>
                  <a:gd name="T51" fmla="*/ 89 h 131"/>
                  <a:gd name="T52" fmla="*/ 23 w 141"/>
                  <a:gd name="T53" fmla="*/ 105 h 131"/>
                  <a:gd name="T54" fmla="*/ 31 w 141"/>
                  <a:gd name="T55" fmla="*/ 119 h 131"/>
                  <a:gd name="T56" fmla="*/ 38 w 141"/>
                  <a:gd name="T57" fmla="*/ 131 h 131"/>
                  <a:gd name="T58" fmla="*/ 38 w 141"/>
                  <a:gd name="T5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1" h="131">
                    <a:moveTo>
                      <a:pt x="38" y="131"/>
                    </a:moveTo>
                    <a:lnTo>
                      <a:pt x="38" y="131"/>
                    </a:lnTo>
                    <a:lnTo>
                      <a:pt x="45" y="127"/>
                    </a:lnTo>
                    <a:lnTo>
                      <a:pt x="53" y="124"/>
                    </a:lnTo>
                    <a:lnTo>
                      <a:pt x="61" y="122"/>
                    </a:lnTo>
                    <a:lnTo>
                      <a:pt x="70" y="121"/>
                    </a:lnTo>
                    <a:lnTo>
                      <a:pt x="70" y="121"/>
                    </a:lnTo>
                    <a:lnTo>
                      <a:pt x="78" y="122"/>
                    </a:lnTo>
                    <a:lnTo>
                      <a:pt x="88" y="124"/>
                    </a:lnTo>
                    <a:lnTo>
                      <a:pt x="95" y="127"/>
                    </a:lnTo>
                    <a:lnTo>
                      <a:pt x="103" y="131"/>
                    </a:lnTo>
                    <a:lnTo>
                      <a:pt x="103" y="131"/>
                    </a:lnTo>
                    <a:lnTo>
                      <a:pt x="111" y="116"/>
                    </a:lnTo>
                    <a:lnTo>
                      <a:pt x="119" y="100"/>
                    </a:lnTo>
                    <a:lnTo>
                      <a:pt x="119" y="100"/>
                    </a:lnTo>
                    <a:lnTo>
                      <a:pt x="127" y="77"/>
                    </a:lnTo>
                    <a:lnTo>
                      <a:pt x="134" y="51"/>
                    </a:lnTo>
                    <a:lnTo>
                      <a:pt x="139" y="25"/>
                    </a:lnTo>
                    <a:lnTo>
                      <a:pt x="14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8"/>
                    </a:lnTo>
                    <a:lnTo>
                      <a:pt x="3" y="35"/>
                    </a:lnTo>
                    <a:lnTo>
                      <a:pt x="6" y="54"/>
                    </a:lnTo>
                    <a:lnTo>
                      <a:pt x="11" y="71"/>
                    </a:lnTo>
                    <a:lnTo>
                      <a:pt x="17" y="89"/>
                    </a:lnTo>
                    <a:lnTo>
                      <a:pt x="23" y="105"/>
                    </a:lnTo>
                    <a:lnTo>
                      <a:pt x="31" y="119"/>
                    </a:lnTo>
                    <a:lnTo>
                      <a:pt x="38" y="131"/>
                    </a:lnTo>
                    <a:lnTo>
                      <a:pt x="38" y="1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2" name="Freeform 42"/>
              <p:cNvSpPr/>
              <p:nvPr/>
            </p:nvSpPr>
            <p:spPr bwMode="auto">
              <a:xfrm>
                <a:off x="7551738" y="220663"/>
                <a:ext cx="815975" cy="1979613"/>
              </a:xfrm>
              <a:custGeom>
                <a:avLst/>
                <a:gdLst>
                  <a:gd name="T0" fmla="*/ 133 w 514"/>
                  <a:gd name="T1" fmla="*/ 1201 h 1247"/>
                  <a:gd name="T2" fmla="*/ 158 w 514"/>
                  <a:gd name="T3" fmla="*/ 1236 h 1247"/>
                  <a:gd name="T4" fmla="*/ 189 w 514"/>
                  <a:gd name="T5" fmla="*/ 1247 h 1247"/>
                  <a:gd name="T6" fmla="*/ 229 w 514"/>
                  <a:gd name="T7" fmla="*/ 1230 h 1247"/>
                  <a:gd name="T8" fmla="*/ 247 w 514"/>
                  <a:gd name="T9" fmla="*/ 1189 h 1247"/>
                  <a:gd name="T10" fmla="*/ 268 w 514"/>
                  <a:gd name="T11" fmla="*/ 1189 h 1247"/>
                  <a:gd name="T12" fmla="*/ 285 w 514"/>
                  <a:gd name="T13" fmla="*/ 1230 h 1247"/>
                  <a:gd name="T14" fmla="*/ 326 w 514"/>
                  <a:gd name="T15" fmla="*/ 1247 h 1247"/>
                  <a:gd name="T16" fmla="*/ 357 w 514"/>
                  <a:gd name="T17" fmla="*/ 1236 h 1247"/>
                  <a:gd name="T18" fmla="*/ 381 w 514"/>
                  <a:gd name="T19" fmla="*/ 1201 h 1247"/>
                  <a:gd name="T20" fmla="*/ 380 w 514"/>
                  <a:gd name="T21" fmla="*/ 662 h 1247"/>
                  <a:gd name="T22" fmla="*/ 363 w 514"/>
                  <a:gd name="T23" fmla="*/ 649 h 1247"/>
                  <a:gd name="T24" fmla="*/ 331 w 514"/>
                  <a:gd name="T25" fmla="*/ 635 h 1247"/>
                  <a:gd name="T26" fmla="*/ 339 w 514"/>
                  <a:gd name="T27" fmla="*/ 622 h 1247"/>
                  <a:gd name="T28" fmla="*/ 372 w 514"/>
                  <a:gd name="T29" fmla="*/ 613 h 1247"/>
                  <a:gd name="T30" fmla="*/ 382 w 514"/>
                  <a:gd name="T31" fmla="*/ 444 h 1247"/>
                  <a:gd name="T32" fmla="*/ 419 w 514"/>
                  <a:gd name="T33" fmla="*/ 411 h 1247"/>
                  <a:gd name="T34" fmla="*/ 444 w 514"/>
                  <a:gd name="T35" fmla="*/ 378 h 1247"/>
                  <a:gd name="T36" fmla="*/ 482 w 514"/>
                  <a:gd name="T37" fmla="*/ 291 h 1247"/>
                  <a:gd name="T38" fmla="*/ 502 w 514"/>
                  <a:gd name="T39" fmla="*/ 207 h 1247"/>
                  <a:gd name="T40" fmla="*/ 512 w 514"/>
                  <a:gd name="T41" fmla="*/ 100 h 1247"/>
                  <a:gd name="T42" fmla="*/ 513 w 514"/>
                  <a:gd name="T43" fmla="*/ 29 h 1247"/>
                  <a:gd name="T44" fmla="*/ 497 w 514"/>
                  <a:gd name="T45" fmla="*/ 6 h 1247"/>
                  <a:gd name="T46" fmla="*/ 477 w 514"/>
                  <a:gd name="T47" fmla="*/ 0 h 1247"/>
                  <a:gd name="T48" fmla="*/ 451 w 514"/>
                  <a:gd name="T49" fmla="*/ 10 h 1247"/>
                  <a:gd name="T50" fmla="*/ 440 w 514"/>
                  <a:gd name="T51" fmla="*/ 36 h 1247"/>
                  <a:gd name="T52" fmla="*/ 437 w 514"/>
                  <a:gd name="T53" fmla="*/ 124 h 1247"/>
                  <a:gd name="T54" fmla="*/ 421 w 514"/>
                  <a:gd name="T55" fmla="*/ 234 h 1247"/>
                  <a:gd name="T56" fmla="*/ 381 w 514"/>
                  <a:gd name="T57" fmla="*/ 340 h 1247"/>
                  <a:gd name="T58" fmla="*/ 353 w 514"/>
                  <a:gd name="T59" fmla="*/ 373 h 1247"/>
                  <a:gd name="T60" fmla="*/ 342 w 514"/>
                  <a:gd name="T61" fmla="*/ 381 h 1247"/>
                  <a:gd name="T62" fmla="*/ 329 w 514"/>
                  <a:gd name="T63" fmla="*/ 458 h 1247"/>
                  <a:gd name="T64" fmla="*/ 300 w 514"/>
                  <a:gd name="T65" fmla="*/ 523 h 1247"/>
                  <a:gd name="T66" fmla="*/ 313 w 514"/>
                  <a:gd name="T67" fmla="*/ 549 h 1247"/>
                  <a:gd name="T68" fmla="*/ 309 w 514"/>
                  <a:gd name="T69" fmla="*/ 582 h 1247"/>
                  <a:gd name="T70" fmla="*/ 279 w 514"/>
                  <a:gd name="T71" fmla="*/ 612 h 1247"/>
                  <a:gd name="T72" fmla="*/ 246 w 514"/>
                  <a:gd name="T73" fmla="*/ 615 h 1247"/>
                  <a:gd name="T74" fmla="*/ 210 w 514"/>
                  <a:gd name="T75" fmla="*/ 592 h 1247"/>
                  <a:gd name="T76" fmla="*/ 200 w 514"/>
                  <a:gd name="T77" fmla="*/ 560 h 1247"/>
                  <a:gd name="T78" fmla="*/ 214 w 514"/>
                  <a:gd name="T79" fmla="*/ 523 h 1247"/>
                  <a:gd name="T80" fmla="*/ 196 w 514"/>
                  <a:gd name="T81" fmla="*/ 488 h 1247"/>
                  <a:gd name="T82" fmla="*/ 173 w 514"/>
                  <a:gd name="T83" fmla="*/ 381 h 1247"/>
                  <a:gd name="T84" fmla="*/ 152 w 514"/>
                  <a:gd name="T85" fmla="*/ 364 h 1247"/>
                  <a:gd name="T86" fmla="*/ 123 w 514"/>
                  <a:gd name="T87" fmla="*/ 321 h 1247"/>
                  <a:gd name="T88" fmla="*/ 102 w 514"/>
                  <a:gd name="T89" fmla="*/ 267 h 1247"/>
                  <a:gd name="T90" fmla="*/ 80 w 514"/>
                  <a:gd name="T91" fmla="*/ 154 h 1247"/>
                  <a:gd name="T92" fmla="*/ 74 w 514"/>
                  <a:gd name="T93" fmla="*/ 36 h 1247"/>
                  <a:gd name="T94" fmla="*/ 64 w 514"/>
                  <a:gd name="T95" fmla="*/ 10 h 1247"/>
                  <a:gd name="T96" fmla="*/ 37 w 514"/>
                  <a:gd name="T97" fmla="*/ 0 h 1247"/>
                  <a:gd name="T98" fmla="*/ 16 w 514"/>
                  <a:gd name="T99" fmla="*/ 6 h 1247"/>
                  <a:gd name="T100" fmla="*/ 1 w 514"/>
                  <a:gd name="T101" fmla="*/ 29 h 1247"/>
                  <a:gd name="T102" fmla="*/ 2 w 514"/>
                  <a:gd name="T103" fmla="*/ 100 h 1247"/>
                  <a:gd name="T104" fmla="*/ 13 w 514"/>
                  <a:gd name="T105" fmla="*/ 207 h 1247"/>
                  <a:gd name="T106" fmla="*/ 32 w 514"/>
                  <a:gd name="T107" fmla="*/ 291 h 1247"/>
                  <a:gd name="T108" fmla="*/ 71 w 514"/>
                  <a:gd name="T109" fmla="*/ 378 h 1247"/>
                  <a:gd name="T110" fmla="*/ 95 w 514"/>
                  <a:gd name="T111" fmla="*/ 411 h 1247"/>
                  <a:gd name="T112" fmla="*/ 132 w 514"/>
                  <a:gd name="T113" fmla="*/ 444 h 1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4" h="1247">
                    <a:moveTo>
                      <a:pt x="132" y="444"/>
                    </a:moveTo>
                    <a:lnTo>
                      <a:pt x="132" y="1189"/>
                    </a:lnTo>
                    <a:lnTo>
                      <a:pt x="132" y="1189"/>
                    </a:lnTo>
                    <a:lnTo>
                      <a:pt x="133" y="1201"/>
                    </a:lnTo>
                    <a:lnTo>
                      <a:pt x="137" y="1211"/>
                    </a:lnTo>
                    <a:lnTo>
                      <a:pt x="141" y="1221"/>
                    </a:lnTo>
                    <a:lnTo>
                      <a:pt x="148" y="1230"/>
                    </a:lnTo>
                    <a:lnTo>
                      <a:pt x="158" y="1236"/>
                    </a:lnTo>
                    <a:lnTo>
                      <a:pt x="167" y="1242"/>
                    </a:lnTo>
                    <a:lnTo>
                      <a:pt x="177" y="1246"/>
                    </a:lnTo>
                    <a:lnTo>
                      <a:pt x="189" y="1247"/>
                    </a:lnTo>
                    <a:lnTo>
                      <a:pt x="189" y="1247"/>
                    </a:lnTo>
                    <a:lnTo>
                      <a:pt x="200" y="1246"/>
                    </a:lnTo>
                    <a:lnTo>
                      <a:pt x="211" y="1242"/>
                    </a:lnTo>
                    <a:lnTo>
                      <a:pt x="221" y="1236"/>
                    </a:lnTo>
                    <a:lnTo>
                      <a:pt x="229" y="1230"/>
                    </a:lnTo>
                    <a:lnTo>
                      <a:pt x="236" y="1221"/>
                    </a:lnTo>
                    <a:lnTo>
                      <a:pt x="242" y="1211"/>
                    </a:lnTo>
                    <a:lnTo>
                      <a:pt x="246" y="1201"/>
                    </a:lnTo>
                    <a:lnTo>
                      <a:pt x="247" y="1189"/>
                    </a:lnTo>
                    <a:lnTo>
                      <a:pt x="247" y="771"/>
                    </a:lnTo>
                    <a:lnTo>
                      <a:pt x="268" y="771"/>
                    </a:lnTo>
                    <a:lnTo>
                      <a:pt x="268" y="1189"/>
                    </a:lnTo>
                    <a:lnTo>
                      <a:pt x="268" y="1189"/>
                    </a:lnTo>
                    <a:lnTo>
                      <a:pt x="269" y="1201"/>
                    </a:lnTo>
                    <a:lnTo>
                      <a:pt x="272" y="1211"/>
                    </a:lnTo>
                    <a:lnTo>
                      <a:pt x="278" y="1221"/>
                    </a:lnTo>
                    <a:lnTo>
                      <a:pt x="285" y="1230"/>
                    </a:lnTo>
                    <a:lnTo>
                      <a:pt x="293" y="1236"/>
                    </a:lnTo>
                    <a:lnTo>
                      <a:pt x="302" y="1242"/>
                    </a:lnTo>
                    <a:lnTo>
                      <a:pt x="314" y="1246"/>
                    </a:lnTo>
                    <a:lnTo>
                      <a:pt x="326" y="1247"/>
                    </a:lnTo>
                    <a:lnTo>
                      <a:pt x="326" y="1247"/>
                    </a:lnTo>
                    <a:lnTo>
                      <a:pt x="337" y="1246"/>
                    </a:lnTo>
                    <a:lnTo>
                      <a:pt x="348" y="1242"/>
                    </a:lnTo>
                    <a:lnTo>
                      <a:pt x="357" y="1236"/>
                    </a:lnTo>
                    <a:lnTo>
                      <a:pt x="366" y="1230"/>
                    </a:lnTo>
                    <a:lnTo>
                      <a:pt x="373" y="1221"/>
                    </a:lnTo>
                    <a:lnTo>
                      <a:pt x="378" y="1211"/>
                    </a:lnTo>
                    <a:lnTo>
                      <a:pt x="381" y="1201"/>
                    </a:lnTo>
                    <a:lnTo>
                      <a:pt x="382" y="1189"/>
                    </a:lnTo>
                    <a:lnTo>
                      <a:pt x="382" y="666"/>
                    </a:lnTo>
                    <a:lnTo>
                      <a:pt x="382" y="666"/>
                    </a:lnTo>
                    <a:lnTo>
                      <a:pt x="380" y="662"/>
                    </a:lnTo>
                    <a:lnTo>
                      <a:pt x="377" y="657"/>
                    </a:lnTo>
                    <a:lnTo>
                      <a:pt x="372" y="654"/>
                    </a:lnTo>
                    <a:lnTo>
                      <a:pt x="367" y="651"/>
                    </a:lnTo>
                    <a:lnTo>
                      <a:pt x="363" y="649"/>
                    </a:lnTo>
                    <a:lnTo>
                      <a:pt x="356" y="648"/>
                    </a:lnTo>
                    <a:lnTo>
                      <a:pt x="339" y="644"/>
                    </a:lnTo>
                    <a:lnTo>
                      <a:pt x="331" y="644"/>
                    </a:lnTo>
                    <a:lnTo>
                      <a:pt x="331" y="635"/>
                    </a:lnTo>
                    <a:lnTo>
                      <a:pt x="331" y="632"/>
                    </a:lnTo>
                    <a:lnTo>
                      <a:pt x="331" y="623"/>
                    </a:lnTo>
                    <a:lnTo>
                      <a:pt x="339" y="622"/>
                    </a:lnTo>
                    <a:lnTo>
                      <a:pt x="339" y="622"/>
                    </a:lnTo>
                    <a:lnTo>
                      <a:pt x="356" y="620"/>
                    </a:lnTo>
                    <a:lnTo>
                      <a:pt x="363" y="618"/>
                    </a:lnTo>
                    <a:lnTo>
                      <a:pt x="367" y="615"/>
                    </a:lnTo>
                    <a:lnTo>
                      <a:pt x="372" y="613"/>
                    </a:lnTo>
                    <a:lnTo>
                      <a:pt x="377" y="610"/>
                    </a:lnTo>
                    <a:lnTo>
                      <a:pt x="380" y="605"/>
                    </a:lnTo>
                    <a:lnTo>
                      <a:pt x="382" y="600"/>
                    </a:lnTo>
                    <a:lnTo>
                      <a:pt x="382" y="444"/>
                    </a:lnTo>
                    <a:lnTo>
                      <a:pt x="382" y="444"/>
                    </a:lnTo>
                    <a:lnTo>
                      <a:pt x="396" y="433"/>
                    </a:lnTo>
                    <a:lnTo>
                      <a:pt x="411" y="420"/>
                    </a:lnTo>
                    <a:lnTo>
                      <a:pt x="419" y="411"/>
                    </a:lnTo>
                    <a:lnTo>
                      <a:pt x="428" y="401"/>
                    </a:lnTo>
                    <a:lnTo>
                      <a:pt x="436" y="391"/>
                    </a:lnTo>
                    <a:lnTo>
                      <a:pt x="444" y="378"/>
                    </a:lnTo>
                    <a:lnTo>
                      <a:pt x="444" y="378"/>
                    </a:lnTo>
                    <a:lnTo>
                      <a:pt x="458" y="353"/>
                    </a:lnTo>
                    <a:lnTo>
                      <a:pt x="470" y="325"/>
                    </a:lnTo>
                    <a:lnTo>
                      <a:pt x="476" y="308"/>
                    </a:lnTo>
                    <a:lnTo>
                      <a:pt x="482" y="291"/>
                    </a:lnTo>
                    <a:lnTo>
                      <a:pt x="488" y="271"/>
                    </a:lnTo>
                    <a:lnTo>
                      <a:pt x="492" y="252"/>
                    </a:lnTo>
                    <a:lnTo>
                      <a:pt x="497" y="229"/>
                    </a:lnTo>
                    <a:lnTo>
                      <a:pt x="502" y="207"/>
                    </a:lnTo>
                    <a:lnTo>
                      <a:pt x="505" y="183"/>
                    </a:lnTo>
                    <a:lnTo>
                      <a:pt x="509" y="156"/>
                    </a:lnTo>
                    <a:lnTo>
                      <a:pt x="511" y="129"/>
                    </a:lnTo>
                    <a:lnTo>
                      <a:pt x="512" y="100"/>
                    </a:lnTo>
                    <a:lnTo>
                      <a:pt x="513" y="70"/>
                    </a:lnTo>
                    <a:lnTo>
                      <a:pt x="514" y="36"/>
                    </a:lnTo>
                    <a:lnTo>
                      <a:pt x="514" y="36"/>
                    </a:lnTo>
                    <a:lnTo>
                      <a:pt x="513" y="29"/>
                    </a:lnTo>
                    <a:lnTo>
                      <a:pt x="511" y="22"/>
                    </a:lnTo>
                    <a:lnTo>
                      <a:pt x="508" y="16"/>
                    </a:lnTo>
                    <a:lnTo>
                      <a:pt x="503" y="10"/>
                    </a:lnTo>
                    <a:lnTo>
                      <a:pt x="497" y="6"/>
                    </a:lnTo>
                    <a:lnTo>
                      <a:pt x="491" y="2"/>
                    </a:lnTo>
                    <a:lnTo>
                      <a:pt x="484" y="0"/>
                    </a:lnTo>
                    <a:lnTo>
                      <a:pt x="477" y="0"/>
                    </a:lnTo>
                    <a:lnTo>
                      <a:pt x="477" y="0"/>
                    </a:lnTo>
                    <a:lnTo>
                      <a:pt x="469" y="0"/>
                    </a:lnTo>
                    <a:lnTo>
                      <a:pt x="462" y="2"/>
                    </a:lnTo>
                    <a:lnTo>
                      <a:pt x="457" y="6"/>
                    </a:lnTo>
                    <a:lnTo>
                      <a:pt x="451" y="10"/>
                    </a:lnTo>
                    <a:lnTo>
                      <a:pt x="446" y="16"/>
                    </a:lnTo>
                    <a:lnTo>
                      <a:pt x="443" y="22"/>
                    </a:lnTo>
                    <a:lnTo>
                      <a:pt x="440" y="29"/>
                    </a:lnTo>
                    <a:lnTo>
                      <a:pt x="440" y="36"/>
                    </a:lnTo>
                    <a:lnTo>
                      <a:pt x="440" y="36"/>
                    </a:lnTo>
                    <a:lnTo>
                      <a:pt x="439" y="67"/>
                    </a:lnTo>
                    <a:lnTo>
                      <a:pt x="438" y="96"/>
                    </a:lnTo>
                    <a:lnTo>
                      <a:pt x="437" y="124"/>
                    </a:lnTo>
                    <a:lnTo>
                      <a:pt x="434" y="150"/>
                    </a:lnTo>
                    <a:lnTo>
                      <a:pt x="432" y="173"/>
                    </a:lnTo>
                    <a:lnTo>
                      <a:pt x="429" y="195"/>
                    </a:lnTo>
                    <a:lnTo>
                      <a:pt x="421" y="234"/>
                    </a:lnTo>
                    <a:lnTo>
                      <a:pt x="411" y="269"/>
                    </a:lnTo>
                    <a:lnTo>
                      <a:pt x="402" y="297"/>
                    </a:lnTo>
                    <a:lnTo>
                      <a:pt x="392" y="320"/>
                    </a:lnTo>
                    <a:lnTo>
                      <a:pt x="381" y="340"/>
                    </a:lnTo>
                    <a:lnTo>
                      <a:pt x="381" y="340"/>
                    </a:lnTo>
                    <a:lnTo>
                      <a:pt x="371" y="353"/>
                    </a:lnTo>
                    <a:lnTo>
                      <a:pt x="361" y="365"/>
                    </a:lnTo>
                    <a:lnTo>
                      <a:pt x="353" y="373"/>
                    </a:lnTo>
                    <a:lnTo>
                      <a:pt x="346" y="379"/>
                    </a:lnTo>
                    <a:lnTo>
                      <a:pt x="346" y="379"/>
                    </a:lnTo>
                    <a:lnTo>
                      <a:pt x="342" y="381"/>
                    </a:lnTo>
                    <a:lnTo>
                      <a:pt x="342" y="381"/>
                    </a:lnTo>
                    <a:lnTo>
                      <a:pt x="341" y="400"/>
                    </a:lnTo>
                    <a:lnTo>
                      <a:pt x="338" y="420"/>
                    </a:lnTo>
                    <a:lnTo>
                      <a:pt x="334" y="439"/>
                    </a:lnTo>
                    <a:lnTo>
                      <a:pt x="329" y="458"/>
                    </a:lnTo>
                    <a:lnTo>
                      <a:pt x="323" y="476"/>
                    </a:lnTo>
                    <a:lnTo>
                      <a:pt x="316" y="493"/>
                    </a:lnTo>
                    <a:lnTo>
                      <a:pt x="308" y="509"/>
                    </a:lnTo>
                    <a:lnTo>
                      <a:pt x="300" y="523"/>
                    </a:lnTo>
                    <a:lnTo>
                      <a:pt x="300" y="523"/>
                    </a:lnTo>
                    <a:lnTo>
                      <a:pt x="306" y="531"/>
                    </a:lnTo>
                    <a:lnTo>
                      <a:pt x="311" y="540"/>
                    </a:lnTo>
                    <a:lnTo>
                      <a:pt x="313" y="549"/>
                    </a:lnTo>
                    <a:lnTo>
                      <a:pt x="314" y="560"/>
                    </a:lnTo>
                    <a:lnTo>
                      <a:pt x="314" y="560"/>
                    </a:lnTo>
                    <a:lnTo>
                      <a:pt x="313" y="571"/>
                    </a:lnTo>
                    <a:lnTo>
                      <a:pt x="309" y="582"/>
                    </a:lnTo>
                    <a:lnTo>
                      <a:pt x="305" y="592"/>
                    </a:lnTo>
                    <a:lnTo>
                      <a:pt x="298" y="600"/>
                    </a:lnTo>
                    <a:lnTo>
                      <a:pt x="288" y="607"/>
                    </a:lnTo>
                    <a:lnTo>
                      <a:pt x="279" y="612"/>
                    </a:lnTo>
                    <a:lnTo>
                      <a:pt x="269" y="615"/>
                    </a:lnTo>
                    <a:lnTo>
                      <a:pt x="257" y="617"/>
                    </a:lnTo>
                    <a:lnTo>
                      <a:pt x="257" y="617"/>
                    </a:lnTo>
                    <a:lnTo>
                      <a:pt x="246" y="615"/>
                    </a:lnTo>
                    <a:lnTo>
                      <a:pt x="235" y="612"/>
                    </a:lnTo>
                    <a:lnTo>
                      <a:pt x="226" y="607"/>
                    </a:lnTo>
                    <a:lnTo>
                      <a:pt x="217" y="600"/>
                    </a:lnTo>
                    <a:lnTo>
                      <a:pt x="210" y="592"/>
                    </a:lnTo>
                    <a:lnTo>
                      <a:pt x="205" y="582"/>
                    </a:lnTo>
                    <a:lnTo>
                      <a:pt x="202" y="571"/>
                    </a:lnTo>
                    <a:lnTo>
                      <a:pt x="200" y="560"/>
                    </a:lnTo>
                    <a:lnTo>
                      <a:pt x="200" y="560"/>
                    </a:lnTo>
                    <a:lnTo>
                      <a:pt x="202" y="549"/>
                    </a:lnTo>
                    <a:lnTo>
                      <a:pt x="204" y="540"/>
                    </a:lnTo>
                    <a:lnTo>
                      <a:pt x="209" y="531"/>
                    </a:lnTo>
                    <a:lnTo>
                      <a:pt x="214" y="523"/>
                    </a:lnTo>
                    <a:lnTo>
                      <a:pt x="214" y="523"/>
                    </a:lnTo>
                    <a:lnTo>
                      <a:pt x="204" y="506"/>
                    </a:lnTo>
                    <a:lnTo>
                      <a:pt x="196" y="488"/>
                    </a:lnTo>
                    <a:lnTo>
                      <a:pt x="196" y="488"/>
                    </a:lnTo>
                    <a:lnTo>
                      <a:pt x="187" y="462"/>
                    </a:lnTo>
                    <a:lnTo>
                      <a:pt x="180" y="436"/>
                    </a:lnTo>
                    <a:lnTo>
                      <a:pt x="175" y="408"/>
                    </a:lnTo>
                    <a:lnTo>
                      <a:pt x="173" y="381"/>
                    </a:lnTo>
                    <a:lnTo>
                      <a:pt x="173" y="381"/>
                    </a:lnTo>
                    <a:lnTo>
                      <a:pt x="163" y="374"/>
                    </a:lnTo>
                    <a:lnTo>
                      <a:pt x="163" y="374"/>
                    </a:lnTo>
                    <a:lnTo>
                      <a:pt x="152" y="364"/>
                    </a:lnTo>
                    <a:lnTo>
                      <a:pt x="145" y="356"/>
                    </a:lnTo>
                    <a:lnTo>
                      <a:pt x="138" y="347"/>
                    </a:lnTo>
                    <a:lnTo>
                      <a:pt x="131" y="335"/>
                    </a:lnTo>
                    <a:lnTo>
                      <a:pt x="123" y="321"/>
                    </a:lnTo>
                    <a:lnTo>
                      <a:pt x="116" y="305"/>
                    </a:lnTo>
                    <a:lnTo>
                      <a:pt x="109" y="287"/>
                    </a:lnTo>
                    <a:lnTo>
                      <a:pt x="109" y="287"/>
                    </a:lnTo>
                    <a:lnTo>
                      <a:pt x="102" y="267"/>
                    </a:lnTo>
                    <a:lnTo>
                      <a:pt x="96" y="242"/>
                    </a:lnTo>
                    <a:lnTo>
                      <a:pt x="89" y="217"/>
                    </a:lnTo>
                    <a:lnTo>
                      <a:pt x="85" y="187"/>
                    </a:lnTo>
                    <a:lnTo>
                      <a:pt x="80" y="154"/>
                    </a:lnTo>
                    <a:lnTo>
                      <a:pt x="78" y="118"/>
                    </a:lnTo>
                    <a:lnTo>
                      <a:pt x="75" y="79"/>
                    </a:lnTo>
                    <a:lnTo>
                      <a:pt x="74" y="36"/>
                    </a:lnTo>
                    <a:lnTo>
                      <a:pt x="74" y="36"/>
                    </a:lnTo>
                    <a:lnTo>
                      <a:pt x="74" y="29"/>
                    </a:lnTo>
                    <a:lnTo>
                      <a:pt x="72" y="22"/>
                    </a:lnTo>
                    <a:lnTo>
                      <a:pt x="68" y="16"/>
                    </a:lnTo>
                    <a:lnTo>
                      <a:pt x="64" y="10"/>
                    </a:lnTo>
                    <a:lnTo>
                      <a:pt x="58" y="6"/>
                    </a:lnTo>
                    <a:lnTo>
                      <a:pt x="52" y="2"/>
                    </a:lnTo>
                    <a:lnTo>
                      <a:pt x="45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3" y="2"/>
                    </a:lnTo>
                    <a:lnTo>
                      <a:pt x="16" y="6"/>
                    </a:lnTo>
                    <a:lnTo>
                      <a:pt x="12" y="10"/>
                    </a:lnTo>
                    <a:lnTo>
                      <a:pt x="7" y="16"/>
                    </a:lnTo>
                    <a:lnTo>
                      <a:pt x="3" y="22"/>
                    </a:lnTo>
                    <a:lnTo>
                      <a:pt x="1" y="29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1" y="70"/>
                    </a:lnTo>
                    <a:lnTo>
                      <a:pt x="2" y="100"/>
                    </a:lnTo>
                    <a:lnTo>
                      <a:pt x="3" y="129"/>
                    </a:lnTo>
                    <a:lnTo>
                      <a:pt x="6" y="156"/>
                    </a:lnTo>
                    <a:lnTo>
                      <a:pt x="9" y="183"/>
                    </a:lnTo>
                    <a:lnTo>
                      <a:pt x="13" y="207"/>
                    </a:lnTo>
                    <a:lnTo>
                      <a:pt x="17" y="229"/>
                    </a:lnTo>
                    <a:lnTo>
                      <a:pt x="22" y="252"/>
                    </a:lnTo>
                    <a:lnTo>
                      <a:pt x="27" y="271"/>
                    </a:lnTo>
                    <a:lnTo>
                      <a:pt x="32" y="291"/>
                    </a:lnTo>
                    <a:lnTo>
                      <a:pt x="38" y="308"/>
                    </a:lnTo>
                    <a:lnTo>
                      <a:pt x="44" y="325"/>
                    </a:lnTo>
                    <a:lnTo>
                      <a:pt x="57" y="353"/>
                    </a:lnTo>
                    <a:lnTo>
                      <a:pt x="71" y="378"/>
                    </a:lnTo>
                    <a:lnTo>
                      <a:pt x="71" y="378"/>
                    </a:lnTo>
                    <a:lnTo>
                      <a:pt x="79" y="391"/>
                    </a:lnTo>
                    <a:lnTo>
                      <a:pt x="87" y="401"/>
                    </a:lnTo>
                    <a:lnTo>
                      <a:pt x="95" y="411"/>
                    </a:lnTo>
                    <a:lnTo>
                      <a:pt x="103" y="420"/>
                    </a:lnTo>
                    <a:lnTo>
                      <a:pt x="118" y="433"/>
                    </a:lnTo>
                    <a:lnTo>
                      <a:pt x="132" y="444"/>
                    </a:lnTo>
                    <a:lnTo>
                      <a:pt x="132" y="44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Freeform 43"/>
              <p:cNvSpPr/>
              <p:nvPr/>
            </p:nvSpPr>
            <p:spPr bwMode="auto">
              <a:xfrm>
                <a:off x="7794626" y="447675"/>
                <a:ext cx="330200" cy="330200"/>
              </a:xfrm>
              <a:custGeom>
                <a:avLst/>
                <a:gdLst>
                  <a:gd name="T0" fmla="*/ 40 w 208"/>
                  <a:gd name="T1" fmla="*/ 186 h 208"/>
                  <a:gd name="T2" fmla="*/ 61 w 208"/>
                  <a:gd name="T3" fmla="*/ 199 h 208"/>
                  <a:gd name="T4" fmla="*/ 78 w 208"/>
                  <a:gd name="T5" fmla="*/ 205 h 208"/>
                  <a:gd name="T6" fmla="*/ 95 w 208"/>
                  <a:gd name="T7" fmla="*/ 208 h 208"/>
                  <a:gd name="T8" fmla="*/ 104 w 208"/>
                  <a:gd name="T9" fmla="*/ 208 h 208"/>
                  <a:gd name="T10" fmla="*/ 122 w 208"/>
                  <a:gd name="T11" fmla="*/ 207 h 208"/>
                  <a:gd name="T12" fmla="*/ 139 w 208"/>
                  <a:gd name="T13" fmla="*/ 202 h 208"/>
                  <a:gd name="T14" fmla="*/ 154 w 208"/>
                  <a:gd name="T15" fmla="*/ 195 h 208"/>
                  <a:gd name="T16" fmla="*/ 168 w 208"/>
                  <a:gd name="T17" fmla="*/ 186 h 208"/>
                  <a:gd name="T18" fmla="*/ 180 w 208"/>
                  <a:gd name="T19" fmla="*/ 176 h 208"/>
                  <a:gd name="T20" fmla="*/ 191 w 208"/>
                  <a:gd name="T21" fmla="*/ 161 h 208"/>
                  <a:gd name="T22" fmla="*/ 200 w 208"/>
                  <a:gd name="T23" fmla="*/ 143 h 208"/>
                  <a:gd name="T24" fmla="*/ 206 w 208"/>
                  <a:gd name="T25" fmla="*/ 125 h 208"/>
                  <a:gd name="T26" fmla="*/ 208 w 208"/>
                  <a:gd name="T27" fmla="*/ 104 h 208"/>
                  <a:gd name="T28" fmla="*/ 207 w 208"/>
                  <a:gd name="T29" fmla="*/ 93 h 208"/>
                  <a:gd name="T30" fmla="*/ 204 w 208"/>
                  <a:gd name="T31" fmla="*/ 73 h 208"/>
                  <a:gd name="T32" fmla="*/ 196 w 208"/>
                  <a:gd name="T33" fmla="*/ 54 h 208"/>
                  <a:gd name="T34" fmla="*/ 184 w 208"/>
                  <a:gd name="T35" fmla="*/ 38 h 208"/>
                  <a:gd name="T36" fmla="*/ 170 w 208"/>
                  <a:gd name="T37" fmla="*/ 23 h 208"/>
                  <a:gd name="T38" fmla="*/ 154 w 208"/>
                  <a:gd name="T39" fmla="*/ 12 h 208"/>
                  <a:gd name="T40" fmla="*/ 135 w 208"/>
                  <a:gd name="T41" fmla="*/ 4 h 208"/>
                  <a:gd name="T42" fmla="*/ 115 w 208"/>
                  <a:gd name="T43" fmla="*/ 0 h 208"/>
                  <a:gd name="T44" fmla="*/ 104 w 208"/>
                  <a:gd name="T45" fmla="*/ 0 h 208"/>
                  <a:gd name="T46" fmla="*/ 83 w 208"/>
                  <a:gd name="T47" fmla="*/ 2 h 208"/>
                  <a:gd name="T48" fmla="*/ 64 w 208"/>
                  <a:gd name="T49" fmla="*/ 8 h 208"/>
                  <a:gd name="T50" fmla="*/ 46 w 208"/>
                  <a:gd name="T51" fmla="*/ 17 h 208"/>
                  <a:gd name="T52" fmla="*/ 30 w 208"/>
                  <a:gd name="T53" fmla="*/ 30 h 208"/>
                  <a:gd name="T54" fmla="*/ 17 w 208"/>
                  <a:gd name="T55" fmla="*/ 46 h 208"/>
                  <a:gd name="T56" fmla="*/ 8 w 208"/>
                  <a:gd name="T57" fmla="*/ 63 h 208"/>
                  <a:gd name="T58" fmla="*/ 2 w 208"/>
                  <a:gd name="T59" fmla="*/ 83 h 208"/>
                  <a:gd name="T60" fmla="*/ 0 w 208"/>
                  <a:gd name="T61" fmla="*/ 104 h 208"/>
                  <a:gd name="T62" fmla="*/ 0 w 208"/>
                  <a:gd name="T63" fmla="*/ 114 h 208"/>
                  <a:gd name="T64" fmla="*/ 5 w 208"/>
                  <a:gd name="T65" fmla="*/ 134 h 208"/>
                  <a:gd name="T66" fmla="*/ 11 w 208"/>
                  <a:gd name="T67" fmla="*/ 153 h 208"/>
                  <a:gd name="T68" fmla="*/ 23 w 208"/>
                  <a:gd name="T69" fmla="*/ 169 h 208"/>
                  <a:gd name="T70" fmla="*/ 29 w 208"/>
                  <a:gd name="T71" fmla="*/ 176 h 208"/>
                  <a:gd name="T72" fmla="*/ 40 w 208"/>
                  <a:gd name="T73" fmla="*/ 186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08" h="208">
                    <a:moveTo>
                      <a:pt x="40" y="186"/>
                    </a:moveTo>
                    <a:lnTo>
                      <a:pt x="40" y="186"/>
                    </a:lnTo>
                    <a:lnTo>
                      <a:pt x="54" y="195"/>
                    </a:lnTo>
                    <a:lnTo>
                      <a:pt x="61" y="199"/>
                    </a:lnTo>
                    <a:lnTo>
                      <a:pt x="69" y="202"/>
                    </a:lnTo>
                    <a:lnTo>
                      <a:pt x="78" y="205"/>
                    </a:lnTo>
                    <a:lnTo>
                      <a:pt x="87" y="207"/>
                    </a:lnTo>
                    <a:lnTo>
                      <a:pt x="95" y="208"/>
                    </a:lnTo>
                    <a:lnTo>
                      <a:pt x="104" y="208"/>
                    </a:lnTo>
                    <a:lnTo>
                      <a:pt x="104" y="208"/>
                    </a:lnTo>
                    <a:lnTo>
                      <a:pt x="113" y="208"/>
                    </a:lnTo>
                    <a:lnTo>
                      <a:pt x="122" y="207"/>
                    </a:lnTo>
                    <a:lnTo>
                      <a:pt x="131" y="205"/>
                    </a:lnTo>
                    <a:lnTo>
                      <a:pt x="139" y="202"/>
                    </a:lnTo>
                    <a:lnTo>
                      <a:pt x="147" y="199"/>
                    </a:lnTo>
                    <a:lnTo>
                      <a:pt x="154" y="195"/>
                    </a:lnTo>
                    <a:lnTo>
                      <a:pt x="168" y="186"/>
                    </a:lnTo>
                    <a:lnTo>
                      <a:pt x="168" y="186"/>
                    </a:lnTo>
                    <a:lnTo>
                      <a:pt x="180" y="176"/>
                    </a:lnTo>
                    <a:lnTo>
                      <a:pt x="180" y="176"/>
                    </a:lnTo>
                    <a:lnTo>
                      <a:pt x="185" y="169"/>
                    </a:lnTo>
                    <a:lnTo>
                      <a:pt x="191" y="161"/>
                    </a:lnTo>
                    <a:lnTo>
                      <a:pt x="197" y="153"/>
                    </a:lnTo>
                    <a:lnTo>
                      <a:pt x="200" y="143"/>
                    </a:lnTo>
                    <a:lnTo>
                      <a:pt x="204" y="134"/>
                    </a:lnTo>
                    <a:lnTo>
                      <a:pt x="206" y="125"/>
                    </a:lnTo>
                    <a:lnTo>
                      <a:pt x="207" y="114"/>
                    </a:lnTo>
                    <a:lnTo>
                      <a:pt x="208" y="104"/>
                    </a:lnTo>
                    <a:lnTo>
                      <a:pt x="208" y="104"/>
                    </a:lnTo>
                    <a:lnTo>
                      <a:pt x="207" y="93"/>
                    </a:lnTo>
                    <a:lnTo>
                      <a:pt x="206" y="83"/>
                    </a:lnTo>
                    <a:lnTo>
                      <a:pt x="204" y="73"/>
                    </a:lnTo>
                    <a:lnTo>
                      <a:pt x="200" y="63"/>
                    </a:lnTo>
                    <a:lnTo>
                      <a:pt x="196" y="54"/>
                    </a:lnTo>
                    <a:lnTo>
                      <a:pt x="191" y="46"/>
                    </a:lnTo>
                    <a:lnTo>
                      <a:pt x="184" y="38"/>
                    </a:lnTo>
                    <a:lnTo>
                      <a:pt x="178" y="30"/>
                    </a:lnTo>
                    <a:lnTo>
                      <a:pt x="170" y="23"/>
                    </a:lnTo>
                    <a:lnTo>
                      <a:pt x="162" y="17"/>
                    </a:lnTo>
                    <a:lnTo>
                      <a:pt x="154" y="12"/>
                    </a:lnTo>
                    <a:lnTo>
                      <a:pt x="145" y="8"/>
                    </a:lnTo>
                    <a:lnTo>
                      <a:pt x="135" y="4"/>
                    </a:lnTo>
                    <a:lnTo>
                      <a:pt x="125" y="2"/>
                    </a:lnTo>
                    <a:lnTo>
                      <a:pt x="115" y="0"/>
                    </a:lnTo>
                    <a:lnTo>
                      <a:pt x="104" y="0"/>
                    </a:lnTo>
                    <a:lnTo>
                      <a:pt x="104" y="0"/>
                    </a:lnTo>
                    <a:lnTo>
                      <a:pt x="94" y="0"/>
                    </a:lnTo>
                    <a:lnTo>
                      <a:pt x="83" y="2"/>
                    </a:lnTo>
                    <a:lnTo>
                      <a:pt x="73" y="4"/>
                    </a:lnTo>
                    <a:lnTo>
                      <a:pt x="64" y="8"/>
                    </a:lnTo>
                    <a:lnTo>
                      <a:pt x="54" y="12"/>
                    </a:lnTo>
                    <a:lnTo>
                      <a:pt x="46" y="17"/>
                    </a:lnTo>
                    <a:lnTo>
                      <a:pt x="38" y="23"/>
                    </a:lnTo>
                    <a:lnTo>
                      <a:pt x="30" y="30"/>
                    </a:lnTo>
                    <a:lnTo>
                      <a:pt x="23" y="38"/>
                    </a:lnTo>
                    <a:lnTo>
                      <a:pt x="17" y="46"/>
                    </a:lnTo>
                    <a:lnTo>
                      <a:pt x="13" y="54"/>
                    </a:lnTo>
                    <a:lnTo>
                      <a:pt x="8" y="63"/>
                    </a:lnTo>
                    <a:lnTo>
                      <a:pt x="5" y="73"/>
                    </a:lnTo>
                    <a:lnTo>
                      <a:pt x="2" y="83"/>
                    </a:lnTo>
                    <a:lnTo>
                      <a:pt x="0" y="93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0" y="114"/>
                    </a:lnTo>
                    <a:lnTo>
                      <a:pt x="2" y="125"/>
                    </a:lnTo>
                    <a:lnTo>
                      <a:pt x="5" y="134"/>
                    </a:lnTo>
                    <a:lnTo>
                      <a:pt x="8" y="143"/>
                    </a:lnTo>
                    <a:lnTo>
                      <a:pt x="11" y="153"/>
                    </a:lnTo>
                    <a:lnTo>
                      <a:pt x="17" y="161"/>
                    </a:lnTo>
                    <a:lnTo>
                      <a:pt x="23" y="169"/>
                    </a:lnTo>
                    <a:lnTo>
                      <a:pt x="29" y="176"/>
                    </a:lnTo>
                    <a:lnTo>
                      <a:pt x="29" y="176"/>
                    </a:lnTo>
                    <a:lnTo>
                      <a:pt x="40" y="186"/>
                    </a:lnTo>
                    <a:lnTo>
                      <a:pt x="40" y="18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Freeform 44"/>
              <p:cNvSpPr>
                <a:spLocks noEditPoints="1"/>
              </p:cNvSpPr>
              <p:nvPr/>
            </p:nvSpPr>
            <p:spPr bwMode="auto">
              <a:xfrm>
                <a:off x="7885113" y="1033463"/>
                <a:ext cx="150813" cy="150813"/>
              </a:xfrm>
              <a:custGeom>
                <a:avLst/>
                <a:gdLst>
                  <a:gd name="T0" fmla="*/ 0 w 95"/>
                  <a:gd name="T1" fmla="*/ 48 h 95"/>
                  <a:gd name="T2" fmla="*/ 3 w 95"/>
                  <a:gd name="T3" fmla="*/ 66 h 95"/>
                  <a:gd name="T4" fmla="*/ 14 w 95"/>
                  <a:gd name="T5" fmla="*/ 81 h 95"/>
                  <a:gd name="T6" fmla="*/ 29 w 95"/>
                  <a:gd name="T7" fmla="*/ 92 h 95"/>
                  <a:gd name="T8" fmla="*/ 47 w 95"/>
                  <a:gd name="T9" fmla="*/ 95 h 95"/>
                  <a:gd name="T10" fmla="*/ 56 w 95"/>
                  <a:gd name="T11" fmla="*/ 94 h 95"/>
                  <a:gd name="T12" fmla="*/ 74 w 95"/>
                  <a:gd name="T13" fmla="*/ 87 h 95"/>
                  <a:gd name="T14" fmla="*/ 87 w 95"/>
                  <a:gd name="T15" fmla="*/ 74 h 95"/>
                  <a:gd name="T16" fmla="*/ 94 w 95"/>
                  <a:gd name="T17" fmla="*/ 58 h 95"/>
                  <a:gd name="T18" fmla="*/ 95 w 95"/>
                  <a:gd name="T19" fmla="*/ 48 h 95"/>
                  <a:gd name="T20" fmla="*/ 91 w 95"/>
                  <a:gd name="T21" fmla="*/ 29 h 95"/>
                  <a:gd name="T22" fmla="*/ 81 w 95"/>
                  <a:gd name="T23" fmla="*/ 14 h 95"/>
                  <a:gd name="T24" fmla="*/ 66 w 95"/>
                  <a:gd name="T25" fmla="*/ 4 h 95"/>
                  <a:gd name="T26" fmla="*/ 47 w 95"/>
                  <a:gd name="T27" fmla="*/ 0 h 95"/>
                  <a:gd name="T28" fmla="*/ 38 w 95"/>
                  <a:gd name="T29" fmla="*/ 1 h 95"/>
                  <a:gd name="T30" fmla="*/ 21 w 95"/>
                  <a:gd name="T31" fmla="*/ 8 h 95"/>
                  <a:gd name="T32" fmla="*/ 8 w 95"/>
                  <a:gd name="T33" fmla="*/ 21 h 95"/>
                  <a:gd name="T34" fmla="*/ 1 w 95"/>
                  <a:gd name="T35" fmla="*/ 38 h 95"/>
                  <a:gd name="T36" fmla="*/ 0 w 95"/>
                  <a:gd name="T37" fmla="*/ 48 h 95"/>
                  <a:gd name="T38" fmla="*/ 72 w 95"/>
                  <a:gd name="T39" fmla="*/ 48 h 95"/>
                  <a:gd name="T40" fmla="*/ 69 w 95"/>
                  <a:gd name="T41" fmla="*/ 57 h 95"/>
                  <a:gd name="T42" fmla="*/ 65 w 95"/>
                  <a:gd name="T43" fmla="*/ 65 h 95"/>
                  <a:gd name="T44" fmla="*/ 56 w 95"/>
                  <a:gd name="T45" fmla="*/ 71 h 95"/>
                  <a:gd name="T46" fmla="*/ 47 w 95"/>
                  <a:gd name="T47" fmla="*/ 72 h 95"/>
                  <a:gd name="T48" fmla="*/ 43 w 95"/>
                  <a:gd name="T49" fmla="*/ 72 h 95"/>
                  <a:gd name="T50" fmla="*/ 33 w 95"/>
                  <a:gd name="T51" fmla="*/ 69 h 95"/>
                  <a:gd name="T52" fmla="*/ 28 w 95"/>
                  <a:gd name="T53" fmla="*/ 62 h 95"/>
                  <a:gd name="T54" fmla="*/ 23 w 95"/>
                  <a:gd name="T55" fmla="*/ 54 h 95"/>
                  <a:gd name="T56" fmla="*/ 23 w 95"/>
                  <a:gd name="T57" fmla="*/ 48 h 95"/>
                  <a:gd name="T58" fmla="*/ 25 w 95"/>
                  <a:gd name="T59" fmla="*/ 38 h 95"/>
                  <a:gd name="T60" fmla="*/ 30 w 95"/>
                  <a:gd name="T61" fmla="*/ 30 h 95"/>
                  <a:gd name="T62" fmla="*/ 38 w 95"/>
                  <a:gd name="T63" fmla="*/ 26 h 95"/>
                  <a:gd name="T64" fmla="*/ 47 w 95"/>
                  <a:gd name="T65" fmla="*/ 23 h 95"/>
                  <a:gd name="T66" fmla="*/ 52 w 95"/>
                  <a:gd name="T67" fmla="*/ 25 h 95"/>
                  <a:gd name="T68" fmla="*/ 61 w 95"/>
                  <a:gd name="T69" fmla="*/ 28 h 95"/>
                  <a:gd name="T70" fmla="*/ 67 w 95"/>
                  <a:gd name="T71" fmla="*/ 35 h 95"/>
                  <a:gd name="T72" fmla="*/ 72 w 95"/>
                  <a:gd name="T73" fmla="*/ 43 h 95"/>
                  <a:gd name="T74" fmla="*/ 72 w 95"/>
                  <a:gd name="T75" fmla="*/ 48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5" h="95">
                    <a:moveTo>
                      <a:pt x="0" y="48"/>
                    </a:moveTo>
                    <a:lnTo>
                      <a:pt x="0" y="48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2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2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7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5" y="48"/>
                    </a:lnTo>
                    <a:lnTo>
                      <a:pt x="95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7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close/>
                    <a:moveTo>
                      <a:pt x="72" y="48"/>
                    </a:moveTo>
                    <a:lnTo>
                      <a:pt x="72" y="48"/>
                    </a:lnTo>
                    <a:lnTo>
                      <a:pt x="72" y="54"/>
                    </a:lnTo>
                    <a:lnTo>
                      <a:pt x="69" y="57"/>
                    </a:lnTo>
                    <a:lnTo>
                      <a:pt x="67" y="62"/>
                    </a:lnTo>
                    <a:lnTo>
                      <a:pt x="65" y="65"/>
                    </a:lnTo>
                    <a:lnTo>
                      <a:pt x="61" y="69"/>
                    </a:lnTo>
                    <a:lnTo>
                      <a:pt x="56" y="71"/>
                    </a:lnTo>
                    <a:lnTo>
                      <a:pt x="52" y="72"/>
                    </a:lnTo>
                    <a:lnTo>
                      <a:pt x="47" y="72"/>
                    </a:lnTo>
                    <a:lnTo>
                      <a:pt x="47" y="72"/>
                    </a:lnTo>
                    <a:lnTo>
                      <a:pt x="43" y="72"/>
                    </a:lnTo>
                    <a:lnTo>
                      <a:pt x="38" y="71"/>
                    </a:lnTo>
                    <a:lnTo>
                      <a:pt x="33" y="69"/>
                    </a:lnTo>
                    <a:lnTo>
                      <a:pt x="30" y="65"/>
                    </a:lnTo>
                    <a:lnTo>
                      <a:pt x="28" y="62"/>
                    </a:lnTo>
                    <a:lnTo>
                      <a:pt x="25" y="57"/>
                    </a:lnTo>
                    <a:lnTo>
                      <a:pt x="23" y="54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23" y="43"/>
                    </a:lnTo>
                    <a:lnTo>
                      <a:pt x="25" y="38"/>
                    </a:lnTo>
                    <a:lnTo>
                      <a:pt x="28" y="35"/>
                    </a:lnTo>
                    <a:lnTo>
                      <a:pt x="30" y="30"/>
                    </a:lnTo>
                    <a:lnTo>
                      <a:pt x="33" y="28"/>
                    </a:lnTo>
                    <a:lnTo>
                      <a:pt x="38" y="26"/>
                    </a:lnTo>
                    <a:lnTo>
                      <a:pt x="43" y="25"/>
                    </a:lnTo>
                    <a:lnTo>
                      <a:pt x="47" y="23"/>
                    </a:lnTo>
                    <a:lnTo>
                      <a:pt x="47" y="23"/>
                    </a:lnTo>
                    <a:lnTo>
                      <a:pt x="52" y="25"/>
                    </a:lnTo>
                    <a:lnTo>
                      <a:pt x="56" y="26"/>
                    </a:lnTo>
                    <a:lnTo>
                      <a:pt x="61" y="28"/>
                    </a:lnTo>
                    <a:lnTo>
                      <a:pt x="65" y="30"/>
                    </a:lnTo>
                    <a:lnTo>
                      <a:pt x="67" y="35"/>
                    </a:lnTo>
                    <a:lnTo>
                      <a:pt x="69" y="38"/>
                    </a:lnTo>
                    <a:lnTo>
                      <a:pt x="72" y="43"/>
                    </a:lnTo>
                    <a:lnTo>
                      <a:pt x="72" y="48"/>
                    </a:lnTo>
                    <a:lnTo>
                      <a:pt x="72" y="4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7" name="Freeform 45"/>
              <p:cNvSpPr/>
              <p:nvPr/>
            </p:nvSpPr>
            <p:spPr bwMode="auto">
              <a:xfrm>
                <a:off x="8226426" y="890588"/>
                <a:ext cx="187325" cy="187325"/>
              </a:xfrm>
              <a:custGeom>
                <a:avLst/>
                <a:gdLst>
                  <a:gd name="T0" fmla="*/ 60 w 118"/>
                  <a:gd name="T1" fmla="*/ 0 h 118"/>
                  <a:gd name="T2" fmla="*/ 57 w 118"/>
                  <a:gd name="T3" fmla="*/ 0 h 118"/>
                  <a:gd name="T4" fmla="*/ 57 w 118"/>
                  <a:gd name="T5" fmla="*/ 0 h 118"/>
                  <a:gd name="T6" fmla="*/ 55 w 118"/>
                  <a:gd name="T7" fmla="*/ 14 h 118"/>
                  <a:gd name="T8" fmla="*/ 51 w 118"/>
                  <a:gd name="T9" fmla="*/ 25 h 118"/>
                  <a:gd name="T10" fmla="*/ 48 w 118"/>
                  <a:gd name="T11" fmla="*/ 35 h 118"/>
                  <a:gd name="T12" fmla="*/ 42 w 118"/>
                  <a:gd name="T13" fmla="*/ 42 h 118"/>
                  <a:gd name="T14" fmla="*/ 34 w 118"/>
                  <a:gd name="T15" fmla="*/ 47 h 118"/>
                  <a:gd name="T16" fmla="*/ 25 w 118"/>
                  <a:gd name="T17" fmla="*/ 52 h 118"/>
                  <a:gd name="T18" fmla="*/ 13 w 118"/>
                  <a:gd name="T19" fmla="*/ 55 h 118"/>
                  <a:gd name="T20" fmla="*/ 0 w 118"/>
                  <a:gd name="T21" fmla="*/ 57 h 118"/>
                  <a:gd name="T22" fmla="*/ 0 w 118"/>
                  <a:gd name="T23" fmla="*/ 61 h 118"/>
                  <a:gd name="T24" fmla="*/ 0 w 118"/>
                  <a:gd name="T25" fmla="*/ 61 h 118"/>
                  <a:gd name="T26" fmla="*/ 13 w 118"/>
                  <a:gd name="T27" fmla="*/ 64 h 118"/>
                  <a:gd name="T28" fmla="*/ 25 w 118"/>
                  <a:gd name="T29" fmla="*/ 66 h 118"/>
                  <a:gd name="T30" fmla="*/ 34 w 118"/>
                  <a:gd name="T31" fmla="*/ 71 h 118"/>
                  <a:gd name="T32" fmla="*/ 42 w 118"/>
                  <a:gd name="T33" fmla="*/ 76 h 118"/>
                  <a:gd name="T34" fmla="*/ 48 w 118"/>
                  <a:gd name="T35" fmla="*/ 84 h 118"/>
                  <a:gd name="T36" fmla="*/ 51 w 118"/>
                  <a:gd name="T37" fmla="*/ 94 h 118"/>
                  <a:gd name="T38" fmla="*/ 55 w 118"/>
                  <a:gd name="T39" fmla="*/ 104 h 118"/>
                  <a:gd name="T40" fmla="*/ 57 w 118"/>
                  <a:gd name="T41" fmla="*/ 118 h 118"/>
                  <a:gd name="T42" fmla="*/ 60 w 118"/>
                  <a:gd name="T43" fmla="*/ 118 h 118"/>
                  <a:gd name="T44" fmla="*/ 60 w 118"/>
                  <a:gd name="T45" fmla="*/ 118 h 118"/>
                  <a:gd name="T46" fmla="*/ 63 w 118"/>
                  <a:gd name="T47" fmla="*/ 104 h 118"/>
                  <a:gd name="T48" fmla="*/ 66 w 118"/>
                  <a:gd name="T49" fmla="*/ 94 h 118"/>
                  <a:gd name="T50" fmla="*/ 70 w 118"/>
                  <a:gd name="T51" fmla="*/ 84 h 118"/>
                  <a:gd name="T52" fmla="*/ 76 w 118"/>
                  <a:gd name="T53" fmla="*/ 76 h 118"/>
                  <a:gd name="T54" fmla="*/ 84 w 118"/>
                  <a:gd name="T55" fmla="*/ 71 h 118"/>
                  <a:gd name="T56" fmla="*/ 93 w 118"/>
                  <a:gd name="T57" fmla="*/ 66 h 118"/>
                  <a:gd name="T58" fmla="*/ 105 w 118"/>
                  <a:gd name="T59" fmla="*/ 64 h 118"/>
                  <a:gd name="T60" fmla="*/ 118 w 118"/>
                  <a:gd name="T61" fmla="*/ 61 h 118"/>
                  <a:gd name="T62" fmla="*/ 118 w 118"/>
                  <a:gd name="T63" fmla="*/ 57 h 118"/>
                  <a:gd name="T64" fmla="*/ 118 w 118"/>
                  <a:gd name="T65" fmla="*/ 57 h 118"/>
                  <a:gd name="T66" fmla="*/ 105 w 118"/>
                  <a:gd name="T67" fmla="*/ 55 h 118"/>
                  <a:gd name="T68" fmla="*/ 93 w 118"/>
                  <a:gd name="T69" fmla="*/ 52 h 118"/>
                  <a:gd name="T70" fmla="*/ 84 w 118"/>
                  <a:gd name="T71" fmla="*/ 47 h 118"/>
                  <a:gd name="T72" fmla="*/ 76 w 118"/>
                  <a:gd name="T73" fmla="*/ 42 h 118"/>
                  <a:gd name="T74" fmla="*/ 70 w 118"/>
                  <a:gd name="T75" fmla="*/ 35 h 118"/>
                  <a:gd name="T76" fmla="*/ 66 w 118"/>
                  <a:gd name="T77" fmla="*/ 25 h 118"/>
                  <a:gd name="T78" fmla="*/ 63 w 118"/>
                  <a:gd name="T79" fmla="*/ 14 h 118"/>
                  <a:gd name="T80" fmla="*/ 60 w 118"/>
                  <a:gd name="T81" fmla="*/ 0 h 118"/>
                  <a:gd name="T82" fmla="*/ 60 w 118"/>
                  <a:gd name="T8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18" h="118">
                    <a:moveTo>
                      <a:pt x="60" y="0"/>
                    </a:moveTo>
                    <a:lnTo>
                      <a:pt x="57" y="0"/>
                    </a:lnTo>
                    <a:lnTo>
                      <a:pt x="57" y="0"/>
                    </a:lnTo>
                    <a:lnTo>
                      <a:pt x="55" y="14"/>
                    </a:lnTo>
                    <a:lnTo>
                      <a:pt x="51" y="25"/>
                    </a:lnTo>
                    <a:lnTo>
                      <a:pt x="48" y="35"/>
                    </a:lnTo>
                    <a:lnTo>
                      <a:pt x="42" y="42"/>
                    </a:lnTo>
                    <a:lnTo>
                      <a:pt x="34" y="47"/>
                    </a:lnTo>
                    <a:lnTo>
                      <a:pt x="25" y="52"/>
                    </a:lnTo>
                    <a:lnTo>
                      <a:pt x="13" y="55"/>
                    </a:lnTo>
                    <a:lnTo>
                      <a:pt x="0" y="57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13" y="64"/>
                    </a:lnTo>
                    <a:lnTo>
                      <a:pt x="25" y="66"/>
                    </a:lnTo>
                    <a:lnTo>
                      <a:pt x="34" y="71"/>
                    </a:lnTo>
                    <a:lnTo>
                      <a:pt x="42" y="76"/>
                    </a:lnTo>
                    <a:lnTo>
                      <a:pt x="48" y="84"/>
                    </a:lnTo>
                    <a:lnTo>
                      <a:pt x="51" y="94"/>
                    </a:lnTo>
                    <a:lnTo>
                      <a:pt x="55" y="104"/>
                    </a:lnTo>
                    <a:lnTo>
                      <a:pt x="57" y="118"/>
                    </a:lnTo>
                    <a:lnTo>
                      <a:pt x="60" y="118"/>
                    </a:lnTo>
                    <a:lnTo>
                      <a:pt x="60" y="118"/>
                    </a:lnTo>
                    <a:lnTo>
                      <a:pt x="63" y="104"/>
                    </a:lnTo>
                    <a:lnTo>
                      <a:pt x="66" y="94"/>
                    </a:lnTo>
                    <a:lnTo>
                      <a:pt x="70" y="84"/>
                    </a:lnTo>
                    <a:lnTo>
                      <a:pt x="76" y="76"/>
                    </a:lnTo>
                    <a:lnTo>
                      <a:pt x="84" y="71"/>
                    </a:lnTo>
                    <a:lnTo>
                      <a:pt x="93" y="66"/>
                    </a:lnTo>
                    <a:lnTo>
                      <a:pt x="105" y="64"/>
                    </a:lnTo>
                    <a:lnTo>
                      <a:pt x="118" y="61"/>
                    </a:lnTo>
                    <a:lnTo>
                      <a:pt x="118" y="57"/>
                    </a:lnTo>
                    <a:lnTo>
                      <a:pt x="118" y="57"/>
                    </a:lnTo>
                    <a:lnTo>
                      <a:pt x="105" y="55"/>
                    </a:lnTo>
                    <a:lnTo>
                      <a:pt x="93" y="52"/>
                    </a:lnTo>
                    <a:lnTo>
                      <a:pt x="84" y="47"/>
                    </a:lnTo>
                    <a:lnTo>
                      <a:pt x="76" y="42"/>
                    </a:lnTo>
                    <a:lnTo>
                      <a:pt x="70" y="35"/>
                    </a:lnTo>
                    <a:lnTo>
                      <a:pt x="66" y="25"/>
                    </a:lnTo>
                    <a:lnTo>
                      <a:pt x="63" y="14"/>
                    </a:lnTo>
                    <a:lnTo>
                      <a:pt x="60" y="0"/>
                    </a:lnTo>
                    <a:lnTo>
                      <a:pt x="6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8" name="Freeform 46"/>
              <p:cNvSpPr/>
              <p:nvPr/>
            </p:nvSpPr>
            <p:spPr bwMode="auto">
              <a:xfrm>
                <a:off x="7519988" y="995363"/>
                <a:ext cx="187325" cy="187325"/>
              </a:xfrm>
              <a:custGeom>
                <a:avLst/>
                <a:gdLst>
                  <a:gd name="T0" fmla="*/ 57 w 118"/>
                  <a:gd name="T1" fmla="*/ 118 h 118"/>
                  <a:gd name="T2" fmla="*/ 62 w 118"/>
                  <a:gd name="T3" fmla="*/ 118 h 118"/>
                  <a:gd name="T4" fmla="*/ 62 w 118"/>
                  <a:gd name="T5" fmla="*/ 118 h 118"/>
                  <a:gd name="T6" fmla="*/ 64 w 118"/>
                  <a:gd name="T7" fmla="*/ 104 h 118"/>
                  <a:gd name="T8" fmla="*/ 66 w 118"/>
                  <a:gd name="T9" fmla="*/ 93 h 118"/>
                  <a:gd name="T10" fmla="*/ 71 w 118"/>
                  <a:gd name="T11" fmla="*/ 83 h 118"/>
                  <a:gd name="T12" fmla="*/ 77 w 118"/>
                  <a:gd name="T13" fmla="*/ 76 h 118"/>
                  <a:gd name="T14" fmla="*/ 85 w 118"/>
                  <a:gd name="T15" fmla="*/ 71 h 118"/>
                  <a:gd name="T16" fmla="*/ 94 w 118"/>
                  <a:gd name="T17" fmla="*/ 66 h 118"/>
                  <a:gd name="T18" fmla="*/ 105 w 118"/>
                  <a:gd name="T19" fmla="*/ 62 h 118"/>
                  <a:gd name="T20" fmla="*/ 118 w 118"/>
                  <a:gd name="T21" fmla="*/ 61 h 118"/>
                  <a:gd name="T22" fmla="*/ 118 w 118"/>
                  <a:gd name="T23" fmla="*/ 57 h 118"/>
                  <a:gd name="T24" fmla="*/ 118 w 118"/>
                  <a:gd name="T25" fmla="*/ 57 h 118"/>
                  <a:gd name="T26" fmla="*/ 105 w 118"/>
                  <a:gd name="T27" fmla="*/ 54 h 118"/>
                  <a:gd name="T28" fmla="*/ 94 w 118"/>
                  <a:gd name="T29" fmla="*/ 52 h 118"/>
                  <a:gd name="T30" fmla="*/ 85 w 118"/>
                  <a:gd name="T31" fmla="*/ 47 h 118"/>
                  <a:gd name="T32" fmla="*/ 77 w 118"/>
                  <a:gd name="T33" fmla="*/ 42 h 118"/>
                  <a:gd name="T34" fmla="*/ 71 w 118"/>
                  <a:gd name="T35" fmla="*/ 35 h 118"/>
                  <a:gd name="T36" fmla="*/ 66 w 118"/>
                  <a:gd name="T37" fmla="*/ 25 h 118"/>
                  <a:gd name="T38" fmla="*/ 64 w 118"/>
                  <a:gd name="T39" fmla="*/ 14 h 118"/>
                  <a:gd name="T40" fmla="*/ 62 w 118"/>
                  <a:gd name="T41" fmla="*/ 0 h 118"/>
                  <a:gd name="T42" fmla="*/ 57 w 118"/>
                  <a:gd name="T43" fmla="*/ 0 h 118"/>
                  <a:gd name="T44" fmla="*/ 57 w 118"/>
                  <a:gd name="T45" fmla="*/ 0 h 118"/>
                  <a:gd name="T46" fmla="*/ 56 w 118"/>
                  <a:gd name="T47" fmla="*/ 14 h 118"/>
                  <a:gd name="T48" fmla="*/ 52 w 118"/>
                  <a:gd name="T49" fmla="*/ 25 h 118"/>
                  <a:gd name="T50" fmla="*/ 48 w 118"/>
                  <a:gd name="T51" fmla="*/ 35 h 118"/>
                  <a:gd name="T52" fmla="*/ 42 w 118"/>
                  <a:gd name="T53" fmla="*/ 42 h 118"/>
                  <a:gd name="T54" fmla="*/ 35 w 118"/>
                  <a:gd name="T55" fmla="*/ 47 h 118"/>
                  <a:gd name="T56" fmla="*/ 26 w 118"/>
                  <a:gd name="T57" fmla="*/ 52 h 118"/>
                  <a:gd name="T58" fmla="*/ 14 w 118"/>
                  <a:gd name="T59" fmla="*/ 54 h 118"/>
                  <a:gd name="T60" fmla="*/ 0 w 118"/>
                  <a:gd name="T61" fmla="*/ 57 h 118"/>
                  <a:gd name="T62" fmla="*/ 0 w 118"/>
                  <a:gd name="T63" fmla="*/ 61 h 118"/>
                  <a:gd name="T64" fmla="*/ 0 w 118"/>
                  <a:gd name="T65" fmla="*/ 61 h 118"/>
                  <a:gd name="T66" fmla="*/ 14 w 118"/>
                  <a:gd name="T67" fmla="*/ 62 h 118"/>
                  <a:gd name="T68" fmla="*/ 26 w 118"/>
                  <a:gd name="T69" fmla="*/ 66 h 118"/>
                  <a:gd name="T70" fmla="*/ 35 w 118"/>
                  <a:gd name="T71" fmla="*/ 71 h 118"/>
                  <a:gd name="T72" fmla="*/ 42 w 118"/>
                  <a:gd name="T73" fmla="*/ 76 h 118"/>
                  <a:gd name="T74" fmla="*/ 48 w 118"/>
                  <a:gd name="T75" fmla="*/ 83 h 118"/>
                  <a:gd name="T76" fmla="*/ 52 w 118"/>
                  <a:gd name="T77" fmla="*/ 93 h 118"/>
                  <a:gd name="T78" fmla="*/ 56 w 118"/>
                  <a:gd name="T79" fmla="*/ 104 h 118"/>
                  <a:gd name="T80" fmla="*/ 57 w 118"/>
                  <a:gd name="T81" fmla="*/ 118 h 118"/>
                  <a:gd name="T82" fmla="*/ 57 w 118"/>
                  <a:gd name="T83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18" h="118">
                    <a:moveTo>
                      <a:pt x="57" y="118"/>
                    </a:moveTo>
                    <a:lnTo>
                      <a:pt x="62" y="118"/>
                    </a:lnTo>
                    <a:lnTo>
                      <a:pt x="62" y="118"/>
                    </a:lnTo>
                    <a:lnTo>
                      <a:pt x="64" y="104"/>
                    </a:lnTo>
                    <a:lnTo>
                      <a:pt x="66" y="93"/>
                    </a:lnTo>
                    <a:lnTo>
                      <a:pt x="71" y="83"/>
                    </a:lnTo>
                    <a:lnTo>
                      <a:pt x="77" y="76"/>
                    </a:lnTo>
                    <a:lnTo>
                      <a:pt x="85" y="71"/>
                    </a:lnTo>
                    <a:lnTo>
                      <a:pt x="94" y="66"/>
                    </a:lnTo>
                    <a:lnTo>
                      <a:pt x="105" y="62"/>
                    </a:lnTo>
                    <a:lnTo>
                      <a:pt x="118" y="61"/>
                    </a:lnTo>
                    <a:lnTo>
                      <a:pt x="118" y="57"/>
                    </a:lnTo>
                    <a:lnTo>
                      <a:pt x="118" y="57"/>
                    </a:lnTo>
                    <a:lnTo>
                      <a:pt x="105" y="54"/>
                    </a:lnTo>
                    <a:lnTo>
                      <a:pt x="94" y="52"/>
                    </a:lnTo>
                    <a:lnTo>
                      <a:pt x="85" y="47"/>
                    </a:lnTo>
                    <a:lnTo>
                      <a:pt x="77" y="42"/>
                    </a:lnTo>
                    <a:lnTo>
                      <a:pt x="71" y="35"/>
                    </a:lnTo>
                    <a:lnTo>
                      <a:pt x="66" y="25"/>
                    </a:lnTo>
                    <a:lnTo>
                      <a:pt x="64" y="14"/>
                    </a:lnTo>
                    <a:lnTo>
                      <a:pt x="62" y="0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56" y="14"/>
                    </a:lnTo>
                    <a:lnTo>
                      <a:pt x="52" y="25"/>
                    </a:lnTo>
                    <a:lnTo>
                      <a:pt x="48" y="35"/>
                    </a:lnTo>
                    <a:lnTo>
                      <a:pt x="42" y="42"/>
                    </a:lnTo>
                    <a:lnTo>
                      <a:pt x="35" y="47"/>
                    </a:lnTo>
                    <a:lnTo>
                      <a:pt x="26" y="52"/>
                    </a:lnTo>
                    <a:lnTo>
                      <a:pt x="14" y="54"/>
                    </a:lnTo>
                    <a:lnTo>
                      <a:pt x="0" y="57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14" y="62"/>
                    </a:lnTo>
                    <a:lnTo>
                      <a:pt x="26" y="66"/>
                    </a:lnTo>
                    <a:lnTo>
                      <a:pt x="35" y="71"/>
                    </a:lnTo>
                    <a:lnTo>
                      <a:pt x="42" y="76"/>
                    </a:lnTo>
                    <a:lnTo>
                      <a:pt x="48" y="83"/>
                    </a:lnTo>
                    <a:lnTo>
                      <a:pt x="52" y="93"/>
                    </a:lnTo>
                    <a:lnTo>
                      <a:pt x="56" y="104"/>
                    </a:lnTo>
                    <a:lnTo>
                      <a:pt x="57" y="118"/>
                    </a:lnTo>
                    <a:lnTo>
                      <a:pt x="57" y="11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" name="Freeform 47"/>
              <p:cNvSpPr/>
              <p:nvPr/>
            </p:nvSpPr>
            <p:spPr bwMode="auto">
              <a:xfrm>
                <a:off x="8093076" y="1133475"/>
                <a:ext cx="187325" cy="187325"/>
              </a:xfrm>
              <a:custGeom>
                <a:avLst/>
                <a:gdLst>
                  <a:gd name="T0" fmla="*/ 0 w 118"/>
                  <a:gd name="T1" fmla="*/ 57 h 118"/>
                  <a:gd name="T2" fmla="*/ 0 w 118"/>
                  <a:gd name="T3" fmla="*/ 60 h 118"/>
                  <a:gd name="T4" fmla="*/ 0 w 118"/>
                  <a:gd name="T5" fmla="*/ 60 h 118"/>
                  <a:gd name="T6" fmla="*/ 14 w 118"/>
                  <a:gd name="T7" fmla="*/ 62 h 118"/>
                  <a:gd name="T8" fmla="*/ 25 w 118"/>
                  <a:gd name="T9" fmla="*/ 66 h 118"/>
                  <a:gd name="T10" fmla="*/ 34 w 118"/>
                  <a:gd name="T11" fmla="*/ 71 h 118"/>
                  <a:gd name="T12" fmla="*/ 41 w 118"/>
                  <a:gd name="T13" fmla="*/ 76 h 118"/>
                  <a:gd name="T14" fmla="*/ 47 w 118"/>
                  <a:gd name="T15" fmla="*/ 83 h 118"/>
                  <a:gd name="T16" fmla="*/ 52 w 118"/>
                  <a:gd name="T17" fmla="*/ 93 h 118"/>
                  <a:gd name="T18" fmla="*/ 55 w 118"/>
                  <a:gd name="T19" fmla="*/ 104 h 118"/>
                  <a:gd name="T20" fmla="*/ 58 w 118"/>
                  <a:gd name="T21" fmla="*/ 118 h 118"/>
                  <a:gd name="T22" fmla="*/ 61 w 118"/>
                  <a:gd name="T23" fmla="*/ 118 h 118"/>
                  <a:gd name="T24" fmla="*/ 61 w 118"/>
                  <a:gd name="T25" fmla="*/ 118 h 118"/>
                  <a:gd name="T26" fmla="*/ 63 w 118"/>
                  <a:gd name="T27" fmla="*/ 104 h 118"/>
                  <a:gd name="T28" fmla="*/ 67 w 118"/>
                  <a:gd name="T29" fmla="*/ 93 h 118"/>
                  <a:gd name="T30" fmla="*/ 70 w 118"/>
                  <a:gd name="T31" fmla="*/ 83 h 118"/>
                  <a:gd name="T32" fmla="*/ 76 w 118"/>
                  <a:gd name="T33" fmla="*/ 76 h 118"/>
                  <a:gd name="T34" fmla="*/ 84 w 118"/>
                  <a:gd name="T35" fmla="*/ 71 h 118"/>
                  <a:gd name="T36" fmla="*/ 93 w 118"/>
                  <a:gd name="T37" fmla="*/ 66 h 118"/>
                  <a:gd name="T38" fmla="*/ 105 w 118"/>
                  <a:gd name="T39" fmla="*/ 62 h 118"/>
                  <a:gd name="T40" fmla="*/ 118 w 118"/>
                  <a:gd name="T41" fmla="*/ 60 h 118"/>
                  <a:gd name="T42" fmla="*/ 118 w 118"/>
                  <a:gd name="T43" fmla="*/ 57 h 118"/>
                  <a:gd name="T44" fmla="*/ 118 w 118"/>
                  <a:gd name="T45" fmla="*/ 57 h 118"/>
                  <a:gd name="T46" fmla="*/ 105 w 118"/>
                  <a:gd name="T47" fmla="*/ 54 h 118"/>
                  <a:gd name="T48" fmla="*/ 93 w 118"/>
                  <a:gd name="T49" fmla="*/ 51 h 118"/>
                  <a:gd name="T50" fmla="*/ 84 w 118"/>
                  <a:gd name="T51" fmla="*/ 47 h 118"/>
                  <a:gd name="T52" fmla="*/ 76 w 118"/>
                  <a:gd name="T53" fmla="*/ 42 h 118"/>
                  <a:gd name="T54" fmla="*/ 70 w 118"/>
                  <a:gd name="T55" fmla="*/ 33 h 118"/>
                  <a:gd name="T56" fmla="*/ 67 w 118"/>
                  <a:gd name="T57" fmla="*/ 24 h 118"/>
                  <a:gd name="T58" fmla="*/ 63 w 118"/>
                  <a:gd name="T59" fmla="*/ 13 h 118"/>
                  <a:gd name="T60" fmla="*/ 61 w 118"/>
                  <a:gd name="T61" fmla="*/ 0 h 118"/>
                  <a:gd name="T62" fmla="*/ 58 w 118"/>
                  <a:gd name="T63" fmla="*/ 0 h 118"/>
                  <a:gd name="T64" fmla="*/ 58 w 118"/>
                  <a:gd name="T65" fmla="*/ 0 h 118"/>
                  <a:gd name="T66" fmla="*/ 55 w 118"/>
                  <a:gd name="T67" fmla="*/ 13 h 118"/>
                  <a:gd name="T68" fmla="*/ 52 w 118"/>
                  <a:gd name="T69" fmla="*/ 24 h 118"/>
                  <a:gd name="T70" fmla="*/ 47 w 118"/>
                  <a:gd name="T71" fmla="*/ 33 h 118"/>
                  <a:gd name="T72" fmla="*/ 41 w 118"/>
                  <a:gd name="T73" fmla="*/ 42 h 118"/>
                  <a:gd name="T74" fmla="*/ 34 w 118"/>
                  <a:gd name="T75" fmla="*/ 47 h 118"/>
                  <a:gd name="T76" fmla="*/ 25 w 118"/>
                  <a:gd name="T77" fmla="*/ 51 h 118"/>
                  <a:gd name="T78" fmla="*/ 14 w 118"/>
                  <a:gd name="T79" fmla="*/ 54 h 118"/>
                  <a:gd name="T80" fmla="*/ 0 w 118"/>
                  <a:gd name="T81" fmla="*/ 57 h 118"/>
                  <a:gd name="T82" fmla="*/ 0 w 118"/>
                  <a:gd name="T83" fmla="*/ 57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18" h="118">
                    <a:moveTo>
                      <a:pt x="0" y="57"/>
                    </a:moveTo>
                    <a:lnTo>
                      <a:pt x="0" y="60"/>
                    </a:lnTo>
                    <a:lnTo>
                      <a:pt x="0" y="60"/>
                    </a:lnTo>
                    <a:lnTo>
                      <a:pt x="14" y="62"/>
                    </a:lnTo>
                    <a:lnTo>
                      <a:pt x="25" y="66"/>
                    </a:lnTo>
                    <a:lnTo>
                      <a:pt x="34" y="71"/>
                    </a:lnTo>
                    <a:lnTo>
                      <a:pt x="41" y="76"/>
                    </a:lnTo>
                    <a:lnTo>
                      <a:pt x="47" y="83"/>
                    </a:lnTo>
                    <a:lnTo>
                      <a:pt x="52" y="93"/>
                    </a:lnTo>
                    <a:lnTo>
                      <a:pt x="55" y="104"/>
                    </a:lnTo>
                    <a:lnTo>
                      <a:pt x="58" y="118"/>
                    </a:lnTo>
                    <a:lnTo>
                      <a:pt x="61" y="118"/>
                    </a:lnTo>
                    <a:lnTo>
                      <a:pt x="61" y="118"/>
                    </a:lnTo>
                    <a:lnTo>
                      <a:pt x="63" y="104"/>
                    </a:lnTo>
                    <a:lnTo>
                      <a:pt x="67" y="93"/>
                    </a:lnTo>
                    <a:lnTo>
                      <a:pt x="70" y="83"/>
                    </a:lnTo>
                    <a:lnTo>
                      <a:pt x="76" y="76"/>
                    </a:lnTo>
                    <a:lnTo>
                      <a:pt x="84" y="71"/>
                    </a:lnTo>
                    <a:lnTo>
                      <a:pt x="93" y="66"/>
                    </a:lnTo>
                    <a:lnTo>
                      <a:pt x="105" y="62"/>
                    </a:lnTo>
                    <a:lnTo>
                      <a:pt x="118" y="60"/>
                    </a:lnTo>
                    <a:lnTo>
                      <a:pt x="118" y="57"/>
                    </a:lnTo>
                    <a:lnTo>
                      <a:pt x="118" y="57"/>
                    </a:lnTo>
                    <a:lnTo>
                      <a:pt x="105" y="54"/>
                    </a:lnTo>
                    <a:lnTo>
                      <a:pt x="93" y="51"/>
                    </a:lnTo>
                    <a:lnTo>
                      <a:pt x="84" y="47"/>
                    </a:lnTo>
                    <a:lnTo>
                      <a:pt x="76" y="42"/>
                    </a:lnTo>
                    <a:lnTo>
                      <a:pt x="70" y="33"/>
                    </a:lnTo>
                    <a:lnTo>
                      <a:pt x="67" y="24"/>
                    </a:lnTo>
                    <a:lnTo>
                      <a:pt x="63" y="13"/>
                    </a:lnTo>
                    <a:lnTo>
                      <a:pt x="61" y="0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55" y="13"/>
                    </a:lnTo>
                    <a:lnTo>
                      <a:pt x="52" y="24"/>
                    </a:lnTo>
                    <a:lnTo>
                      <a:pt x="47" y="33"/>
                    </a:lnTo>
                    <a:lnTo>
                      <a:pt x="41" y="42"/>
                    </a:lnTo>
                    <a:lnTo>
                      <a:pt x="34" y="47"/>
                    </a:lnTo>
                    <a:lnTo>
                      <a:pt x="25" y="51"/>
                    </a:lnTo>
                    <a:lnTo>
                      <a:pt x="14" y="54"/>
                    </a:lnTo>
                    <a:lnTo>
                      <a:pt x="0" y="57"/>
                    </a:lnTo>
                    <a:lnTo>
                      <a:pt x="0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9040458" y="1594232"/>
            <a:ext cx="3296672" cy="3396362"/>
            <a:chOff x="4681381" y="3572438"/>
            <a:chExt cx="2843598" cy="2929587"/>
          </a:xfrm>
        </p:grpSpPr>
        <p:graphicFrame>
          <p:nvGraphicFramePr>
            <p:cNvPr id="20" name="Chart 5"/>
            <p:cNvGraphicFramePr/>
            <p:nvPr/>
          </p:nvGraphicFramePr>
          <p:xfrm>
            <a:off x="4681381" y="3572438"/>
            <a:ext cx="2843598" cy="29295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pSp>
          <p:nvGrpSpPr>
            <p:cNvPr id="21" name="组合 20"/>
            <p:cNvGrpSpPr/>
            <p:nvPr/>
          </p:nvGrpSpPr>
          <p:grpSpPr>
            <a:xfrm>
              <a:off x="5965386" y="4418989"/>
              <a:ext cx="394364" cy="638881"/>
              <a:chOff x="2446338" y="2622550"/>
              <a:chExt cx="1077913" cy="1746251"/>
            </a:xfrm>
            <a:solidFill>
              <a:srgbClr val="C00000"/>
            </a:solidFill>
          </p:grpSpPr>
          <p:sp>
            <p:nvSpPr>
              <p:cNvPr id="22" name="Freeform 56"/>
              <p:cNvSpPr/>
              <p:nvPr/>
            </p:nvSpPr>
            <p:spPr bwMode="auto">
              <a:xfrm>
                <a:off x="2446338" y="2995613"/>
                <a:ext cx="798513" cy="1373188"/>
              </a:xfrm>
              <a:custGeom>
                <a:avLst/>
                <a:gdLst>
                  <a:gd name="T0" fmla="*/ 42 w 503"/>
                  <a:gd name="T1" fmla="*/ 445 h 865"/>
                  <a:gd name="T2" fmla="*/ 56 w 503"/>
                  <a:gd name="T3" fmla="*/ 440 h 865"/>
                  <a:gd name="T4" fmla="*/ 72 w 503"/>
                  <a:gd name="T5" fmla="*/ 426 h 865"/>
                  <a:gd name="T6" fmla="*/ 77 w 503"/>
                  <a:gd name="T7" fmla="*/ 405 h 865"/>
                  <a:gd name="T8" fmla="*/ 74 w 503"/>
                  <a:gd name="T9" fmla="*/ 329 h 865"/>
                  <a:gd name="T10" fmla="*/ 78 w 503"/>
                  <a:gd name="T11" fmla="*/ 248 h 865"/>
                  <a:gd name="T12" fmla="*/ 93 w 503"/>
                  <a:gd name="T13" fmla="*/ 159 h 865"/>
                  <a:gd name="T14" fmla="*/ 114 w 503"/>
                  <a:gd name="T15" fmla="*/ 107 h 865"/>
                  <a:gd name="T16" fmla="*/ 115 w 503"/>
                  <a:gd name="T17" fmla="*/ 807 h 865"/>
                  <a:gd name="T18" fmla="*/ 120 w 503"/>
                  <a:gd name="T19" fmla="*/ 829 h 865"/>
                  <a:gd name="T20" fmla="*/ 140 w 503"/>
                  <a:gd name="T21" fmla="*/ 855 h 865"/>
                  <a:gd name="T22" fmla="*/ 173 w 503"/>
                  <a:gd name="T23" fmla="*/ 865 h 865"/>
                  <a:gd name="T24" fmla="*/ 195 w 503"/>
                  <a:gd name="T25" fmla="*/ 861 h 865"/>
                  <a:gd name="T26" fmla="*/ 220 w 503"/>
                  <a:gd name="T27" fmla="*/ 840 h 865"/>
                  <a:gd name="T28" fmla="*/ 230 w 503"/>
                  <a:gd name="T29" fmla="*/ 807 h 865"/>
                  <a:gd name="T30" fmla="*/ 252 w 503"/>
                  <a:gd name="T31" fmla="*/ 807 h 865"/>
                  <a:gd name="T32" fmla="*/ 256 w 503"/>
                  <a:gd name="T33" fmla="*/ 829 h 865"/>
                  <a:gd name="T34" fmla="*/ 276 w 503"/>
                  <a:gd name="T35" fmla="*/ 855 h 865"/>
                  <a:gd name="T36" fmla="*/ 309 w 503"/>
                  <a:gd name="T37" fmla="*/ 865 h 865"/>
                  <a:gd name="T38" fmla="*/ 331 w 503"/>
                  <a:gd name="T39" fmla="*/ 861 h 865"/>
                  <a:gd name="T40" fmla="*/ 356 w 503"/>
                  <a:gd name="T41" fmla="*/ 840 h 865"/>
                  <a:gd name="T42" fmla="*/ 366 w 503"/>
                  <a:gd name="T43" fmla="*/ 807 h 865"/>
                  <a:gd name="T44" fmla="*/ 384 w 503"/>
                  <a:gd name="T45" fmla="*/ 152 h 865"/>
                  <a:gd name="T46" fmla="*/ 407 w 503"/>
                  <a:gd name="T47" fmla="*/ 177 h 865"/>
                  <a:gd name="T48" fmla="*/ 473 w 503"/>
                  <a:gd name="T49" fmla="*/ 224 h 865"/>
                  <a:gd name="T50" fmla="*/ 503 w 503"/>
                  <a:gd name="T51" fmla="*/ 232 h 865"/>
                  <a:gd name="T52" fmla="*/ 500 w 503"/>
                  <a:gd name="T53" fmla="*/ 208 h 865"/>
                  <a:gd name="T54" fmla="*/ 481 w 503"/>
                  <a:gd name="T55" fmla="*/ 186 h 865"/>
                  <a:gd name="T56" fmla="*/ 465 w 503"/>
                  <a:gd name="T57" fmla="*/ 157 h 865"/>
                  <a:gd name="T58" fmla="*/ 430 w 503"/>
                  <a:gd name="T59" fmla="*/ 137 h 865"/>
                  <a:gd name="T60" fmla="*/ 405 w 503"/>
                  <a:gd name="T61" fmla="*/ 111 h 865"/>
                  <a:gd name="T62" fmla="*/ 387 w 503"/>
                  <a:gd name="T63" fmla="*/ 81 h 865"/>
                  <a:gd name="T64" fmla="*/ 371 w 503"/>
                  <a:gd name="T65" fmla="*/ 28 h 865"/>
                  <a:gd name="T66" fmla="*/ 362 w 503"/>
                  <a:gd name="T67" fmla="*/ 5 h 865"/>
                  <a:gd name="T68" fmla="*/ 346 w 503"/>
                  <a:gd name="T69" fmla="*/ 1 h 865"/>
                  <a:gd name="T70" fmla="*/ 334 w 503"/>
                  <a:gd name="T71" fmla="*/ 1 h 865"/>
                  <a:gd name="T72" fmla="*/ 157 w 503"/>
                  <a:gd name="T73" fmla="*/ 1 h 865"/>
                  <a:gd name="T74" fmla="*/ 152 w 503"/>
                  <a:gd name="T75" fmla="*/ 0 h 865"/>
                  <a:gd name="T76" fmla="*/ 114 w 503"/>
                  <a:gd name="T77" fmla="*/ 9 h 865"/>
                  <a:gd name="T78" fmla="*/ 74 w 503"/>
                  <a:gd name="T79" fmla="*/ 38 h 865"/>
                  <a:gd name="T80" fmla="*/ 50 w 503"/>
                  <a:gd name="T81" fmla="*/ 70 h 865"/>
                  <a:gd name="T82" fmla="*/ 21 w 503"/>
                  <a:gd name="T83" fmla="*/ 140 h 865"/>
                  <a:gd name="T84" fmla="*/ 4 w 503"/>
                  <a:gd name="T85" fmla="*/ 241 h 865"/>
                  <a:gd name="T86" fmla="*/ 0 w 503"/>
                  <a:gd name="T87" fmla="*/ 329 h 865"/>
                  <a:gd name="T88" fmla="*/ 3 w 503"/>
                  <a:gd name="T89" fmla="*/ 410 h 865"/>
                  <a:gd name="T90" fmla="*/ 10 w 503"/>
                  <a:gd name="T91" fmla="*/ 429 h 865"/>
                  <a:gd name="T92" fmla="*/ 26 w 503"/>
                  <a:gd name="T93" fmla="*/ 441 h 865"/>
                  <a:gd name="T94" fmla="*/ 40 w 503"/>
                  <a:gd name="T95" fmla="*/ 445 h 8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503" h="865">
                    <a:moveTo>
                      <a:pt x="40" y="445"/>
                    </a:moveTo>
                    <a:lnTo>
                      <a:pt x="40" y="445"/>
                    </a:lnTo>
                    <a:lnTo>
                      <a:pt x="42" y="445"/>
                    </a:lnTo>
                    <a:lnTo>
                      <a:pt x="42" y="445"/>
                    </a:lnTo>
                    <a:lnTo>
                      <a:pt x="49" y="443"/>
                    </a:lnTo>
                    <a:lnTo>
                      <a:pt x="56" y="440"/>
                    </a:lnTo>
                    <a:lnTo>
                      <a:pt x="62" y="436"/>
                    </a:lnTo>
                    <a:lnTo>
                      <a:pt x="67" y="432"/>
                    </a:lnTo>
                    <a:lnTo>
                      <a:pt x="72" y="426"/>
                    </a:lnTo>
                    <a:lnTo>
                      <a:pt x="74" y="419"/>
                    </a:lnTo>
                    <a:lnTo>
                      <a:pt x="77" y="412"/>
                    </a:lnTo>
                    <a:lnTo>
                      <a:pt x="77" y="405"/>
                    </a:lnTo>
                    <a:lnTo>
                      <a:pt x="77" y="405"/>
                    </a:lnTo>
                    <a:lnTo>
                      <a:pt x="74" y="365"/>
                    </a:lnTo>
                    <a:lnTo>
                      <a:pt x="74" y="329"/>
                    </a:lnTo>
                    <a:lnTo>
                      <a:pt x="74" y="329"/>
                    </a:lnTo>
                    <a:lnTo>
                      <a:pt x="76" y="286"/>
                    </a:lnTo>
                    <a:lnTo>
                      <a:pt x="78" y="248"/>
                    </a:lnTo>
                    <a:lnTo>
                      <a:pt x="81" y="214"/>
                    </a:lnTo>
                    <a:lnTo>
                      <a:pt x="87" y="185"/>
                    </a:lnTo>
                    <a:lnTo>
                      <a:pt x="93" y="159"/>
                    </a:lnTo>
                    <a:lnTo>
                      <a:pt x="100" y="139"/>
                    </a:lnTo>
                    <a:lnTo>
                      <a:pt x="107" y="121"/>
                    </a:lnTo>
                    <a:lnTo>
                      <a:pt x="114" y="107"/>
                    </a:lnTo>
                    <a:lnTo>
                      <a:pt x="114" y="107"/>
                    </a:lnTo>
                    <a:lnTo>
                      <a:pt x="115" y="106"/>
                    </a:lnTo>
                    <a:lnTo>
                      <a:pt x="115" y="807"/>
                    </a:lnTo>
                    <a:lnTo>
                      <a:pt x="115" y="807"/>
                    </a:lnTo>
                    <a:lnTo>
                      <a:pt x="116" y="819"/>
                    </a:lnTo>
                    <a:lnTo>
                      <a:pt x="120" y="829"/>
                    </a:lnTo>
                    <a:lnTo>
                      <a:pt x="125" y="840"/>
                    </a:lnTo>
                    <a:lnTo>
                      <a:pt x="132" y="848"/>
                    </a:lnTo>
                    <a:lnTo>
                      <a:pt x="140" y="855"/>
                    </a:lnTo>
                    <a:lnTo>
                      <a:pt x="150" y="861"/>
                    </a:lnTo>
                    <a:lnTo>
                      <a:pt x="161" y="864"/>
                    </a:lnTo>
                    <a:lnTo>
                      <a:pt x="173" y="865"/>
                    </a:lnTo>
                    <a:lnTo>
                      <a:pt x="173" y="865"/>
                    </a:lnTo>
                    <a:lnTo>
                      <a:pt x="185" y="864"/>
                    </a:lnTo>
                    <a:lnTo>
                      <a:pt x="195" y="861"/>
                    </a:lnTo>
                    <a:lnTo>
                      <a:pt x="204" y="855"/>
                    </a:lnTo>
                    <a:lnTo>
                      <a:pt x="214" y="848"/>
                    </a:lnTo>
                    <a:lnTo>
                      <a:pt x="220" y="840"/>
                    </a:lnTo>
                    <a:lnTo>
                      <a:pt x="225" y="829"/>
                    </a:lnTo>
                    <a:lnTo>
                      <a:pt x="229" y="819"/>
                    </a:lnTo>
                    <a:lnTo>
                      <a:pt x="230" y="807"/>
                    </a:lnTo>
                    <a:lnTo>
                      <a:pt x="230" y="389"/>
                    </a:lnTo>
                    <a:lnTo>
                      <a:pt x="252" y="389"/>
                    </a:lnTo>
                    <a:lnTo>
                      <a:pt x="252" y="807"/>
                    </a:lnTo>
                    <a:lnTo>
                      <a:pt x="252" y="807"/>
                    </a:lnTo>
                    <a:lnTo>
                      <a:pt x="253" y="819"/>
                    </a:lnTo>
                    <a:lnTo>
                      <a:pt x="256" y="829"/>
                    </a:lnTo>
                    <a:lnTo>
                      <a:pt x="261" y="840"/>
                    </a:lnTo>
                    <a:lnTo>
                      <a:pt x="268" y="848"/>
                    </a:lnTo>
                    <a:lnTo>
                      <a:pt x="276" y="855"/>
                    </a:lnTo>
                    <a:lnTo>
                      <a:pt x="287" y="861"/>
                    </a:lnTo>
                    <a:lnTo>
                      <a:pt x="297" y="864"/>
                    </a:lnTo>
                    <a:lnTo>
                      <a:pt x="309" y="865"/>
                    </a:lnTo>
                    <a:lnTo>
                      <a:pt x="309" y="865"/>
                    </a:lnTo>
                    <a:lnTo>
                      <a:pt x="320" y="864"/>
                    </a:lnTo>
                    <a:lnTo>
                      <a:pt x="331" y="861"/>
                    </a:lnTo>
                    <a:lnTo>
                      <a:pt x="341" y="855"/>
                    </a:lnTo>
                    <a:lnTo>
                      <a:pt x="349" y="848"/>
                    </a:lnTo>
                    <a:lnTo>
                      <a:pt x="356" y="840"/>
                    </a:lnTo>
                    <a:lnTo>
                      <a:pt x="362" y="829"/>
                    </a:lnTo>
                    <a:lnTo>
                      <a:pt x="365" y="819"/>
                    </a:lnTo>
                    <a:lnTo>
                      <a:pt x="366" y="807"/>
                    </a:lnTo>
                    <a:lnTo>
                      <a:pt x="366" y="130"/>
                    </a:lnTo>
                    <a:lnTo>
                      <a:pt x="366" y="130"/>
                    </a:lnTo>
                    <a:lnTo>
                      <a:pt x="384" y="152"/>
                    </a:lnTo>
                    <a:lnTo>
                      <a:pt x="395" y="165"/>
                    </a:lnTo>
                    <a:lnTo>
                      <a:pt x="407" y="177"/>
                    </a:lnTo>
                    <a:lnTo>
                      <a:pt x="407" y="177"/>
                    </a:lnTo>
                    <a:lnTo>
                      <a:pt x="427" y="193"/>
                    </a:lnTo>
                    <a:lnTo>
                      <a:pt x="448" y="209"/>
                    </a:lnTo>
                    <a:lnTo>
                      <a:pt x="473" y="224"/>
                    </a:lnTo>
                    <a:lnTo>
                      <a:pt x="501" y="237"/>
                    </a:lnTo>
                    <a:lnTo>
                      <a:pt x="501" y="237"/>
                    </a:lnTo>
                    <a:lnTo>
                      <a:pt x="503" y="232"/>
                    </a:lnTo>
                    <a:lnTo>
                      <a:pt x="503" y="225"/>
                    </a:lnTo>
                    <a:lnTo>
                      <a:pt x="502" y="217"/>
                    </a:lnTo>
                    <a:lnTo>
                      <a:pt x="500" y="208"/>
                    </a:lnTo>
                    <a:lnTo>
                      <a:pt x="500" y="208"/>
                    </a:lnTo>
                    <a:lnTo>
                      <a:pt x="490" y="198"/>
                    </a:lnTo>
                    <a:lnTo>
                      <a:pt x="481" y="186"/>
                    </a:lnTo>
                    <a:lnTo>
                      <a:pt x="472" y="172"/>
                    </a:lnTo>
                    <a:lnTo>
                      <a:pt x="465" y="157"/>
                    </a:lnTo>
                    <a:lnTo>
                      <a:pt x="465" y="157"/>
                    </a:lnTo>
                    <a:lnTo>
                      <a:pt x="452" y="151"/>
                    </a:lnTo>
                    <a:lnTo>
                      <a:pt x="441" y="144"/>
                    </a:lnTo>
                    <a:lnTo>
                      <a:pt x="430" y="137"/>
                    </a:lnTo>
                    <a:lnTo>
                      <a:pt x="421" y="129"/>
                    </a:lnTo>
                    <a:lnTo>
                      <a:pt x="413" y="120"/>
                    </a:lnTo>
                    <a:lnTo>
                      <a:pt x="405" y="111"/>
                    </a:lnTo>
                    <a:lnTo>
                      <a:pt x="398" y="101"/>
                    </a:lnTo>
                    <a:lnTo>
                      <a:pt x="392" y="91"/>
                    </a:lnTo>
                    <a:lnTo>
                      <a:pt x="387" y="81"/>
                    </a:lnTo>
                    <a:lnTo>
                      <a:pt x="383" y="70"/>
                    </a:lnTo>
                    <a:lnTo>
                      <a:pt x="376" y="49"/>
                    </a:lnTo>
                    <a:lnTo>
                      <a:pt x="371" y="28"/>
                    </a:lnTo>
                    <a:lnTo>
                      <a:pt x="369" y="9"/>
                    </a:lnTo>
                    <a:lnTo>
                      <a:pt x="369" y="9"/>
                    </a:lnTo>
                    <a:lnTo>
                      <a:pt x="362" y="5"/>
                    </a:lnTo>
                    <a:lnTo>
                      <a:pt x="362" y="5"/>
                    </a:lnTo>
                    <a:lnTo>
                      <a:pt x="351" y="2"/>
                    </a:lnTo>
                    <a:lnTo>
                      <a:pt x="346" y="1"/>
                    </a:lnTo>
                    <a:lnTo>
                      <a:pt x="340" y="0"/>
                    </a:lnTo>
                    <a:lnTo>
                      <a:pt x="340" y="0"/>
                    </a:lnTo>
                    <a:lnTo>
                      <a:pt x="334" y="1"/>
                    </a:lnTo>
                    <a:lnTo>
                      <a:pt x="334" y="1"/>
                    </a:lnTo>
                    <a:lnTo>
                      <a:pt x="331" y="1"/>
                    </a:lnTo>
                    <a:lnTo>
                      <a:pt x="157" y="1"/>
                    </a:lnTo>
                    <a:lnTo>
                      <a:pt x="157" y="1"/>
                    </a:lnTo>
                    <a:lnTo>
                      <a:pt x="152" y="0"/>
                    </a:lnTo>
                    <a:lnTo>
                      <a:pt x="152" y="0"/>
                    </a:lnTo>
                    <a:lnTo>
                      <a:pt x="140" y="1"/>
                    </a:lnTo>
                    <a:lnTo>
                      <a:pt x="128" y="4"/>
                    </a:lnTo>
                    <a:lnTo>
                      <a:pt x="114" y="9"/>
                    </a:lnTo>
                    <a:lnTo>
                      <a:pt x="100" y="16"/>
                    </a:lnTo>
                    <a:lnTo>
                      <a:pt x="87" y="25"/>
                    </a:lnTo>
                    <a:lnTo>
                      <a:pt x="74" y="38"/>
                    </a:lnTo>
                    <a:lnTo>
                      <a:pt x="62" y="53"/>
                    </a:lnTo>
                    <a:lnTo>
                      <a:pt x="50" y="70"/>
                    </a:lnTo>
                    <a:lnTo>
                      <a:pt x="50" y="70"/>
                    </a:lnTo>
                    <a:lnTo>
                      <a:pt x="40" y="90"/>
                    </a:lnTo>
                    <a:lnTo>
                      <a:pt x="30" y="113"/>
                    </a:lnTo>
                    <a:lnTo>
                      <a:pt x="21" y="140"/>
                    </a:lnTo>
                    <a:lnTo>
                      <a:pt x="14" y="170"/>
                    </a:lnTo>
                    <a:lnTo>
                      <a:pt x="8" y="203"/>
                    </a:lnTo>
                    <a:lnTo>
                      <a:pt x="4" y="241"/>
                    </a:lnTo>
                    <a:lnTo>
                      <a:pt x="1" y="282"/>
                    </a:lnTo>
                    <a:lnTo>
                      <a:pt x="0" y="329"/>
                    </a:lnTo>
                    <a:lnTo>
                      <a:pt x="0" y="329"/>
                    </a:lnTo>
                    <a:lnTo>
                      <a:pt x="1" y="367"/>
                    </a:lnTo>
                    <a:lnTo>
                      <a:pt x="3" y="410"/>
                    </a:lnTo>
                    <a:lnTo>
                      <a:pt x="3" y="410"/>
                    </a:lnTo>
                    <a:lnTo>
                      <a:pt x="4" y="417"/>
                    </a:lnTo>
                    <a:lnTo>
                      <a:pt x="6" y="422"/>
                    </a:lnTo>
                    <a:lnTo>
                      <a:pt x="10" y="429"/>
                    </a:lnTo>
                    <a:lnTo>
                      <a:pt x="14" y="434"/>
                    </a:lnTo>
                    <a:lnTo>
                      <a:pt x="20" y="439"/>
                    </a:lnTo>
                    <a:lnTo>
                      <a:pt x="26" y="441"/>
                    </a:lnTo>
                    <a:lnTo>
                      <a:pt x="33" y="443"/>
                    </a:lnTo>
                    <a:lnTo>
                      <a:pt x="40" y="445"/>
                    </a:lnTo>
                    <a:lnTo>
                      <a:pt x="40" y="4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Freeform 57"/>
              <p:cNvSpPr/>
              <p:nvPr/>
            </p:nvSpPr>
            <p:spPr bwMode="auto">
              <a:xfrm>
                <a:off x="3322638" y="3292475"/>
                <a:ext cx="58738" cy="100013"/>
              </a:xfrm>
              <a:custGeom>
                <a:avLst/>
                <a:gdLst>
                  <a:gd name="T0" fmla="*/ 3 w 37"/>
                  <a:gd name="T1" fmla="*/ 21 h 63"/>
                  <a:gd name="T2" fmla="*/ 3 w 37"/>
                  <a:gd name="T3" fmla="*/ 21 h 63"/>
                  <a:gd name="T4" fmla="*/ 0 w 37"/>
                  <a:gd name="T5" fmla="*/ 33 h 63"/>
                  <a:gd name="T6" fmla="*/ 0 w 37"/>
                  <a:gd name="T7" fmla="*/ 42 h 63"/>
                  <a:gd name="T8" fmla="*/ 1 w 37"/>
                  <a:gd name="T9" fmla="*/ 47 h 63"/>
                  <a:gd name="T10" fmla="*/ 2 w 37"/>
                  <a:gd name="T11" fmla="*/ 49 h 63"/>
                  <a:gd name="T12" fmla="*/ 5 w 37"/>
                  <a:gd name="T13" fmla="*/ 52 h 63"/>
                  <a:gd name="T14" fmla="*/ 7 w 37"/>
                  <a:gd name="T15" fmla="*/ 55 h 63"/>
                  <a:gd name="T16" fmla="*/ 7 w 37"/>
                  <a:gd name="T17" fmla="*/ 55 h 63"/>
                  <a:gd name="T18" fmla="*/ 7 w 37"/>
                  <a:gd name="T19" fmla="*/ 55 h 63"/>
                  <a:gd name="T20" fmla="*/ 18 w 37"/>
                  <a:gd name="T21" fmla="*/ 63 h 63"/>
                  <a:gd name="T22" fmla="*/ 18 w 37"/>
                  <a:gd name="T23" fmla="*/ 63 h 63"/>
                  <a:gd name="T24" fmla="*/ 24 w 37"/>
                  <a:gd name="T25" fmla="*/ 59 h 63"/>
                  <a:gd name="T26" fmla="*/ 29 w 37"/>
                  <a:gd name="T27" fmla="*/ 55 h 63"/>
                  <a:gd name="T28" fmla="*/ 32 w 37"/>
                  <a:gd name="T29" fmla="*/ 49 h 63"/>
                  <a:gd name="T30" fmla="*/ 35 w 37"/>
                  <a:gd name="T31" fmla="*/ 42 h 63"/>
                  <a:gd name="T32" fmla="*/ 35 w 37"/>
                  <a:gd name="T33" fmla="*/ 42 h 63"/>
                  <a:gd name="T34" fmla="*/ 37 w 37"/>
                  <a:gd name="T35" fmla="*/ 36 h 63"/>
                  <a:gd name="T36" fmla="*/ 37 w 37"/>
                  <a:gd name="T37" fmla="*/ 30 h 63"/>
                  <a:gd name="T38" fmla="*/ 37 w 37"/>
                  <a:gd name="T39" fmla="*/ 25 h 63"/>
                  <a:gd name="T40" fmla="*/ 35 w 37"/>
                  <a:gd name="T41" fmla="*/ 19 h 63"/>
                  <a:gd name="T42" fmla="*/ 32 w 37"/>
                  <a:gd name="T43" fmla="*/ 13 h 63"/>
                  <a:gd name="T44" fmla="*/ 30 w 37"/>
                  <a:gd name="T45" fmla="*/ 8 h 63"/>
                  <a:gd name="T46" fmla="*/ 25 w 37"/>
                  <a:gd name="T47" fmla="*/ 4 h 63"/>
                  <a:gd name="T48" fmla="*/ 21 w 37"/>
                  <a:gd name="T49" fmla="*/ 0 h 63"/>
                  <a:gd name="T50" fmla="*/ 21 w 37"/>
                  <a:gd name="T51" fmla="*/ 0 h 63"/>
                  <a:gd name="T52" fmla="*/ 13 w 37"/>
                  <a:gd name="T53" fmla="*/ 11 h 63"/>
                  <a:gd name="T54" fmla="*/ 3 w 37"/>
                  <a:gd name="T55" fmla="*/ 21 h 63"/>
                  <a:gd name="T56" fmla="*/ 3 w 37"/>
                  <a:gd name="T57" fmla="*/ 2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7" h="63">
                    <a:moveTo>
                      <a:pt x="3" y="21"/>
                    </a:moveTo>
                    <a:lnTo>
                      <a:pt x="3" y="21"/>
                    </a:lnTo>
                    <a:lnTo>
                      <a:pt x="0" y="33"/>
                    </a:lnTo>
                    <a:lnTo>
                      <a:pt x="0" y="42"/>
                    </a:lnTo>
                    <a:lnTo>
                      <a:pt x="1" y="47"/>
                    </a:lnTo>
                    <a:lnTo>
                      <a:pt x="2" y="49"/>
                    </a:lnTo>
                    <a:lnTo>
                      <a:pt x="5" y="52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18" y="63"/>
                    </a:lnTo>
                    <a:lnTo>
                      <a:pt x="18" y="63"/>
                    </a:lnTo>
                    <a:lnTo>
                      <a:pt x="24" y="59"/>
                    </a:lnTo>
                    <a:lnTo>
                      <a:pt x="29" y="55"/>
                    </a:lnTo>
                    <a:lnTo>
                      <a:pt x="32" y="49"/>
                    </a:lnTo>
                    <a:lnTo>
                      <a:pt x="35" y="42"/>
                    </a:lnTo>
                    <a:lnTo>
                      <a:pt x="35" y="42"/>
                    </a:lnTo>
                    <a:lnTo>
                      <a:pt x="37" y="36"/>
                    </a:lnTo>
                    <a:lnTo>
                      <a:pt x="37" y="30"/>
                    </a:lnTo>
                    <a:lnTo>
                      <a:pt x="37" y="25"/>
                    </a:lnTo>
                    <a:lnTo>
                      <a:pt x="35" y="19"/>
                    </a:lnTo>
                    <a:lnTo>
                      <a:pt x="32" y="13"/>
                    </a:lnTo>
                    <a:lnTo>
                      <a:pt x="30" y="8"/>
                    </a:lnTo>
                    <a:lnTo>
                      <a:pt x="25" y="4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13" y="11"/>
                    </a:lnTo>
                    <a:lnTo>
                      <a:pt x="3" y="21"/>
                    </a:lnTo>
                    <a:lnTo>
                      <a:pt x="3" y="2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4" name="Freeform 58"/>
              <p:cNvSpPr/>
              <p:nvPr/>
            </p:nvSpPr>
            <p:spPr bwMode="auto">
              <a:xfrm>
                <a:off x="2662238" y="2622550"/>
                <a:ext cx="330200" cy="331788"/>
              </a:xfrm>
              <a:custGeom>
                <a:avLst/>
                <a:gdLst>
                  <a:gd name="T0" fmla="*/ 104 w 208"/>
                  <a:gd name="T1" fmla="*/ 0 h 209"/>
                  <a:gd name="T2" fmla="*/ 83 w 208"/>
                  <a:gd name="T3" fmla="*/ 3 h 209"/>
                  <a:gd name="T4" fmla="*/ 64 w 208"/>
                  <a:gd name="T5" fmla="*/ 9 h 209"/>
                  <a:gd name="T6" fmla="*/ 46 w 208"/>
                  <a:gd name="T7" fmla="*/ 18 h 209"/>
                  <a:gd name="T8" fmla="*/ 31 w 208"/>
                  <a:gd name="T9" fmla="*/ 31 h 209"/>
                  <a:gd name="T10" fmla="*/ 18 w 208"/>
                  <a:gd name="T11" fmla="*/ 47 h 209"/>
                  <a:gd name="T12" fmla="*/ 8 w 208"/>
                  <a:gd name="T13" fmla="*/ 64 h 209"/>
                  <a:gd name="T14" fmla="*/ 2 w 208"/>
                  <a:gd name="T15" fmla="*/ 84 h 209"/>
                  <a:gd name="T16" fmla="*/ 0 w 208"/>
                  <a:gd name="T17" fmla="*/ 105 h 209"/>
                  <a:gd name="T18" fmla="*/ 1 w 208"/>
                  <a:gd name="T19" fmla="*/ 115 h 209"/>
                  <a:gd name="T20" fmla="*/ 4 w 208"/>
                  <a:gd name="T21" fmla="*/ 136 h 209"/>
                  <a:gd name="T22" fmla="*/ 13 w 208"/>
                  <a:gd name="T23" fmla="*/ 155 h 209"/>
                  <a:gd name="T24" fmla="*/ 24 w 208"/>
                  <a:gd name="T25" fmla="*/ 171 h 209"/>
                  <a:gd name="T26" fmla="*/ 38 w 208"/>
                  <a:gd name="T27" fmla="*/ 185 h 209"/>
                  <a:gd name="T28" fmla="*/ 54 w 208"/>
                  <a:gd name="T29" fmla="*/ 196 h 209"/>
                  <a:gd name="T30" fmla="*/ 74 w 208"/>
                  <a:gd name="T31" fmla="*/ 204 h 209"/>
                  <a:gd name="T32" fmla="*/ 94 w 208"/>
                  <a:gd name="T33" fmla="*/ 208 h 209"/>
                  <a:gd name="T34" fmla="*/ 104 w 208"/>
                  <a:gd name="T35" fmla="*/ 209 h 209"/>
                  <a:gd name="T36" fmla="*/ 126 w 208"/>
                  <a:gd name="T37" fmla="*/ 207 h 209"/>
                  <a:gd name="T38" fmla="*/ 145 w 208"/>
                  <a:gd name="T39" fmla="*/ 201 h 209"/>
                  <a:gd name="T40" fmla="*/ 163 w 208"/>
                  <a:gd name="T41" fmla="*/ 192 h 209"/>
                  <a:gd name="T42" fmla="*/ 178 w 208"/>
                  <a:gd name="T43" fmla="*/ 179 h 209"/>
                  <a:gd name="T44" fmla="*/ 191 w 208"/>
                  <a:gd name="T45" fmla="*/ 163 h 209"/>
                  <a:gd name="T46" fmla="*/ 200 w 208"/>
                  <a:gd name="T47" fmla="*/ 145 h 209"/>
                  <a:gd name="T48" fmla="*/ 207 w 208"/>
                  <a:gd name="T49" fmla="*/ 126 h 209"/>
                  <a:gd name="T50" fmla="*/ 208 w 208"/>
                  <a:gd name="T51" fmla="*/ 105 h 209"/>
                  <a:gd name="T52" fmla="*/ 208 w 208"/>
                  <a:gd name="T53" fmla="*/ 94 h 209"/>
                  <a:gd name="T54" fmla="*/ 204 w 208"/>
                  <a:gd name="T55" fmla="*/ 73 h 209"/>
                  <a:gd name="T56" fmla="*/ 197 w 208"/>
                  <a:gd name="T57" fmla="*/ 55 h 209"/>
                  <a:gd name="T58" fmla="*/ 185 w 208"/>
                  <a:gd name="T59" fmla="*/ 39 h 209"/>
                  <a:gd name="T60" fmla="*/ 171 w 208"/>
                  <a:gd name="T61" fmla="*/ 24 h 209"/>
                  <a:gd name="T62" fmla="*/ 154 w 208"/>
                  <a:gd name="T63" fmla="*/ 13 h 209"/>
                  <a:gd name="T64" fmla="*/ 135 w 208"/>
                  <a:gd name="T65" fmla="*/ 5 h 209"/>
                  <a:gd name="T66" fmla="*/ 116 w 208"/>
                  <a:gd name="T67" fmla="*/ 0 h 209"/>
                  <a:gd name="T68" fmla="*/ 104 w 208"/>
                  <a:gd name="T69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08" h="209">
                    <a:moveTo>
                      <a:pt x="104" y="0"/>
                    </a:moveTo>
                    <a:lnTo>
                      <a:pt x="104" y="0"/>
                    </a:lnTo>
                    <a:lnTo>
                      <a:pt x="94" y="0"/>
                    </a:lnTo>
                    <a:lnTo>
                      <a:pt x="83" y="3"/>
                    </a:lnTo>
                    <a:lnTo>
                      <a:pt x="74" y="5"/>
                    </a:lnTo>
                    <a:lnTo>
                      <a:pt x="64" y="9"/>
                    </a:lnTo>
                    <a:lnTo>
                      <a:pt x="54" y="13"/>
                    </a:lnTo>
                    <a:lnTo>
                      <a:pt x="46" y="18"/>
                    </a:lnTo>
                    <a:lnTo>
                      <a:pt x="38" y="24"/>
                    </a:lnTo>
                    <a:lnTo>
                      <a:pt x="31" y="31"/>
                    </a:lnTo>
                    <a:lnTo>
                      <a:pt x="24" y="39"/>
                    </a:lnTo>
                    <a:lnTo>
                      <a:pt x="18" y="47"/>
                    </a:lnTo>
                    <a:lnTo>
                      <a:pt x="13" y="55"/>
                    </a:lnTo>
                    <a:lnTo>
                      <a:pt x="8" y="64"/>
                    </a:lnTo>
                    <a:lnTo>
                      <a:pt x="4" y="73"/>
                    </a:lnTo>
                    <a:lnTo>
                      <a:pt x="2" y="84"/>
                    </a:lnTo>
                    <a:lnTo>
                      <a:pt x="1" y="94"/>
                    </a:lnTo>
                    <a:lnTo>
                      <a:pt x="0" y="105"/>
                    </a:lnTo>
                    <a:lnTo>
                      <a:pt x="0" y="105"/>
                    </a:lnTo>
                    <a:lnTo>
                      <a:pt x="1" y="115"/>
                    </a:lnTo>
                    <a:lnTo>
                      <a:pt x="2" y="126"/>
                    </a:lnTo>
                    <a:lnTo>
                      <a:pt x="4" y="136"/>
                    </a:lnTo>
                    <a:lnTo>
                      <a:pt x="8" y="145"/>
                    </a:lnTo>
                    <a:lnTo>
                      <a:pt x="13" y="155"/>
                    </a:lnTo>
                    <a:lnTo>
                      <a:pt x="18" y="163"/>
                    </a:lnTo>
                    <a:lnTo>
                      <a:pt x="24" y="171"/>
                    </a:lnTo>
                    <a:lnTo>
                      <a:pt x="31" y="179"/>
                    </a:lnTo>
                    <a:lnTo>
                      <a:pt x="38" y="185"/>
                    </a:lnTo>
                    <a:lnTo>
                      <a:pt x="46" y="192"/>
                    </a:lnTo>
                    <a:lnTo>
                      <a:pt x="54" y="196"/>
                    </a:lnTo>
                    <a:lnTo>
                      <a:pt x="64" y="201"/>
                    </a:lnTo>
                    <a:lnTo>
                      <a:pt x="74" y="204"/>
                    </a:lnTo>
                    <a:lnTo>
                      <a:pt x="83" y="207"/>
                    </a:lnTo>
                    <a:lnTo>
                      <a:pt x="94" y="208"/>
                    </a:lnTo>
                    <a:lnTo>
                      <a:pt x="104" y="209"/>
                    </a:lnTo>
                    <a:lnTo>
                      <a:pt x="104" y="209"/>
                    </a:lnTo>
                    <a:lnTo>
                      <a:pt x="116" y="208"/>
                    </a:lnTo>
                    <a:lnTo>
                      <a:pt x="126" y="207"/>
                    </a:lnTo>
                    <a:lnTo>
                      <a:pt x="135" y="204"/>
                    </a:lnTo>
                    <a:lnTo>
                      <a:pt x="145" y="201"/>
                    </a:lnTo>
                    <a:lnTo>
                      <a:pt x="154" y="196"/>
                    </a:lnTo>
                    <a:lnTo>
                      <a:pt x="163" y="192"/>
                    </a:lnTo>
                    <a:lnTo>
                      <a:pt x="171" y="185"/>
                    </a:lnTo>
                    <a:lnTo>
                      <a:pt x="178" y="179"/>
                    </a:lnTo>
                    <a:lnTo>
                      <a:pt x="185" y="171"/>
                    </a:lnTo>
                    <a:lnTo>
                      <a:pt x="191" y="163"/>
                    </a:lnTo>
                    <a:lnTo>
                      <a:pt x="197" y="155"/>
                    </a:lnTo>
                    <a:lnTo>
                      <a:pt x="200" y="145"/>
                    </a:lnTo>
                    <a:lnTo>
                      <a:pt x="204" y="136"/>
                    </a:lnTo>
                    <a:lnTo>
                      <a:pt x="207" y="126"/>
                    </a:lnTo>
                    <a:lnTo>
                      <a:pt x="208" y="115"/>
                    </a:lnTo>
                    <a:lnTo>
                      <a:pt x="208" y="105"/>
                    </a:lnTo>
                    <a:lnTo>
                      <a:pt x="208" y="105"/>
                    </a:lnTo>
                    <a:lnTo>
                      <a:pt x="208" y="94"/>
                    </a:lnTo>
                    <a:lnTo>
                      <a:pt x="207" y="84"/>
                    </a:lnTo>
                    <a:lnTo>
                      <a:pt x="204" y="73"/>
                    </a:lnTo>
                    <a:lnTo>
                      <a:pt x="200" y="64"/>
                    </a:lnTo>
                    <a:lnTo>
                      <a:pt x="197" y="55"/>
                    </a:lnTo>
                    <a:lnTo>
                      <a:pt x="191" y="47"/>
                    </a:lnTo>
                    <a:lnTo>
                      <a:pt x="185" y="39"/>
                    </a:lnTo>
                    <a:lnTo>
                      <a:pt x="178" y="31"/>
                    </a:lnTo>
                    <a:lnTo>
                      <a:pt x="171" y="24"/>
                    </a:lnTo>
                    <a:lnTo>
                      <a:pt x="163" y="18"/>
                    </a:lnTo>
                    <a:lnTo>
                      <a:pt x="154" y="13"/>
                    </a:lnTo>
                    <a:lnTo>
                      <a:pt x="145" y="9"/>
                    </a:lnTo>
                    <a:lnTo>
                      <a:pt x="135" y="5"/>
                    </a:lnTo>
                    <a:lnTo>
                      <a:pt x="126" y="3"/>
                    </a:lnTo>
                    <a:lnTo>
                      <a:pt x="116" y="0"/>
                    </a:lnTo>
                    <a:lnTo>
                      <a:pt x="104" y="0"/>
                    </a:lnTo>
                    <a:lnTo>
                      <a:pt x="10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5" name="Freeform 59"/>
              <p:cNvSpPr>
                <a:spLocks noEditPoints="1"/>
              </p:cNvSpPr>
              <p:nvPr/>
            </p:nvSpPr>
            <p:spPr bwMode="auto">
              <a:xfrm>
                <a:off x="3043238" y="2887663"/>
                <a:ext cx="481013" cy="550863"/>
              </a:xfrm>
              <a:custGeom>
                <a:avLst/>
                <a:gdLst>
                  <a:gd name="T0" fmla="*/ 103 w 303"/>
                  <a:gd name="T1" fmla="*/ 233 h 347"/>
                  <a:gd name="T2" fmla="*/ 132 w 303"/>
                  <a:gd name="T3" fmla="*/ 270 h 347"/>
                  <a:gd name="T4" fmla="*/ 135 w 303"/>
                  <a:gd name="T5" fmla="*/ 282 h 347"/>
                  <a:gd name="T6" fmla="*/ 135 w 303"/>
                  <a:gd name="T7" fmla="*/ 304 h 347"/>
                  <a:gd name="T8" fmla="*/ 126 w 303"/>
                  <a:gd name="T9" fmla="*/ 318 h 347"/>
                  <a:gd name="T10" fmla="*/ 109 w 303"/>
                  <a:gd name="T11" fmla="*/ 331 h 347"/>
                  <a:gd name="T12" fmla="*/ 102 w 303"/>
                  <a:gd name="T13" fmla="*/ 346 h 347"/>
                  <a:gd name="T14" fmla="*/ 104 w 303"/>
                  <a:gd name="T15" fmla="*/ 347 h 347"/>
                  <a:gd name="T16" fmla="*/ 200 w 303"/>
                  <a:gd name="T17" fmla="*/ 347 h 347"/>
                  <a:gd name="T18" fmla="*/ 201 w 303"/>
                  <a:gd name="T19" fmla="*/ 344 h 347"/>
                  <a:gd name="T20" fmla="*/ 194 w 303"/>
                  <a:gd name="T21" fmla="*/ 331 h 347"/>
                  <a:gd name="T22" fmla="*/ 175 w 303"/>
                  <a:gd name="T23" fmla="*/ 314 h 347"/>
                  <a:gd name="T24" fmla="*/ 167 w 303"/>
                  <a:gd name="T25" fmla="*/ 297 h 347"/>
                  <a:gd name="T26" fmla="*/ 169 w 303"/>
                  <a:gd name="T27" fmla="*/ 276 h 347"/>
                  <a:gd name="T28" fmla="*/ 182 w 303"/>
                  <a:gd name="T29" fmla="*/ 260 h 347"/>
                  <a:gd name="T30" fmla="*/ 208 w 303"/>
                  <a:gd name="T31" fmla="*/ 217 h 347"/>
                  <a:gd name="T32" fmla="*/ 227 w 303"/>
                  <a:gd name="T33" fmla="*/ 209 h 347"/>
                  <a:gd name="T34" fmla="*/ 251 w 303"/>
                  <a:gd name="T35" fmla="*/ 192 h 347"/>
                  <a:gd name="T36" fmla="*/ 279 w 303"/>
                  <a:gd name="T37" fmla="*/ 154 h 347"/>
                  <a:gd name="T38" fmla="*/ 296 w 303"/>
                  <a:gd name="T39" fmla="*/ 105 h 347"/>
                  <a:gd name="T40" fmla="*/ 303 w 303"/>
                  <a:gd name="T41" fmla="*/ 48 h 347"/>
                  <a:gd name="T42" fmla="*/ 244 w 303"/>
                  <a:gd name="T43" fmla="*/ 22 h 347"/>
                  <a:gd name="T44" fmla="*/ 245 w 303"/>
                  <a:gd name="T45" fmla="*/ 6 h 347"/>
                  <a:gd name="T46" fmla="*/ 244 w 303"/>
                  <a:gd name="T47" fmla="*/ 1 h 347"/>
                  <a:gd name="T48" fmla="*/ 60 w 303"/>
                  <a:gd name="T49" fmla="*/ 0 h 347"/>
                  <a:gd name="T50" fmla="*/ 58 w 303"/>
                  <a:gd name="T51" fmla="*/ 4 h 347"/>
                  <a:gd name="T52" fmla="*/ 59 w 303"/>
                  <a:gd name="T53" fmla="*/ 22 h 347"/>
                  <a:gd name="T54" fmla="*/ 0 w 303"/>
                  <a:gd name="T55" fmla="*/ 29 h 347"/>
                  <a:gd name="T56" fmla="*/ 3 w 303"/>
                  <a:gd name="T57" fmla="*/ 90 h 347"/>
                  <a:gd name="T58" fmla="*/ 17 w 303"/>
                  <a:gd name="T59" fmla="*/ 138 h 347"/>
                  <a:gd name="T60" fmla="*/ 46 w 303"/>
                  <a:gd name="T61" fmla="*/ 185 h 347"/>
                  <a:gd name="T62" fmla="*/ 68 w 303"/>
                  <a:gd name="T63" fmla="*/ 203 h 347"/>
                  <a:gd name="T64" fmla="*/ 96 w 303"/>
                  <a:gd name="T65" fmla="*/ 217 h 347"/>
                  <a:gd name="T66" fmla="*/ 284 w 303"/>
                  <a:gd name="T67" fmla="*/ 43 h 347"/>
                  <a:gd name="T68" fmla="*/ 280 w 303"/>
                  <a:gd name="T69" fmla="*/ 84 h 347"/>
                  <a:gd name="T70" fmla="*/ 269 w 303"/>
                  <a:gd name="T71" fmla="*/ 132 h 347"/>
                  <a:gd name="T72" fmla="*/ 250 w 303"/>
                  <a:gd name="T73" fmla="*/ 164 h 347"/>
                  <a:gd name="T74" fmla="*/ 227 w 303"/>
                  <a:gd name="T75" fmla="*/ 180 h 347"/>
                  <a:gd name="T76" fmla="*/ 226 w 303"/>
                  <a:gd name="T77" fmla="*/ 164 h 347"/>
                  <a:gd name="T78" fmla="*/ 241 w 303"/>
                  <a:gd name="T79" fmla="*/ 73 h 347"/>
                  <a:gd name="T80" fmla="*/ 60 w 303"/>
                  <a:gd name="T81" fmla="*/ 43 h 347"/>
                  <a:gd name="T82" fmla="*/ 67 w 303"/>
                  <a:gd name="T83" fmla="*/ 108 h 347"/>
                  <a:gd name="T84" fmla="*/ 82 w 303"/>
                  <a:gd name="T85" fmla="*/ 182 h 347"/>
                  <a:gd name="T86" fmla="*/ 72 w 303"/>
                  <a:gd name="T87" fmla="*/ 179 h 347"/>
                  <a:gd name="T88" fmla="*/ 46 w 303"/>
                  <a:gd name="T89" fmla="*/ 154 h 347"/>
                  <a:gd name="T90" fmla="*/ 31 w 303"/>
                  <a:gd name="T91" fmla="*/ 120 h 347"/>
                  <a:gd name="T92" fmla="*/ 21 w 303"/>
                  <a:gd name="T93" fmla="*/ 63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03" h="347">
                    <a:moveTo>
                      <a:pt x="96" y="217"/>
                    </a:moveTo>
                    <a:lnTo>
                      <a:pt x="96" y="217"/>
                    </a:lnTo>
                    <a:lnTo>
                      <a:pt x="103" y="233"/>
                    </a:lnTo>
                    <a:lnTo>
                      <a:pt x="112" y="247"/>
                    </a:lnTo>
                    <a:lnTo>
                      <a:pt x="121" y="260"/>
                    </a:lnTo>
                    <a:lnTo>
                      <a:pt x="132" y="270"/>
                    </a:lnTo>
                    <a:lnTo>
                      <a:pt x="132" y="270"/>
                    </a:lnTo>
                    <a:lnTo>
                      <a:pt x="134" y="276"/>
                    </a:lnTo>
                    <a:lnTo>
                      <a:pt x="135" y="282"/>
                    </a:lnTo>
                    <a:lnTo>
                      <a:pt x="136" y="289"/>
                    </a:lnTo>
                    <a:lnTo>
                      <a:pt x="136" y="297"/>
                    </a:lnTo>
                    <a:lnTo>
                      <a:pt x="135" y="304"/>
                    </a:lnTo>
                    <a:lnTo>
                      <a:pt x="132" y="311"/>
                    </a:lnTo>
                    <a:lnTo>
                      <a:pt x="130" y="314"/>
                    </a:lnTo>
                    <a:lnTo>
                      <a:pt x="126" y="318"/>
                    </a:lnTo>
                    <a:lnTo>
                      <a:pt x="126" y="318"/>
                    </a:lnTo>
                    <a:lnTo>
                      <a:pt x="109" y="331"/>
                    </a:lnTo>
                    <a:lnTo>
                      <a:pt x="109" y="331"/>
                    </a:lnTo>
                    <a:lnTo>
                      <a:pt x="102" y="344"/>
                    </a:lnTo>
                    <a:lnTo>
                      <a:pt x="102" y="344"/>
                    </a:lnTo>
                    <a:lnTo>
                      <a:pt x="102" y="346"/>
                    </a:lnTo>
                    <a:lnTo>
                      <a:pt x="102" y="346"/>
                    </a:lnTo>
                    <a:lnTo>
                      <a:pt x="103" y="347"/>
                    </a:lnTo>
                    <a:lnTo>
                      <a:pt x="104" y="347"/>
                    </a:lnTo>
                    <a:lnTo>
                      <a:pt x="199" y="347"/>
                    </a:lnTo>
                    <a:lnTo>
                      <a:pt x="199" y="347"/>
                    </a:lnTo>
                    <a:lnTo>
                      <a:pt x="200" y="347"/>
                    </a:lnTo>
                    <a:lnTo>
                      <a:pt x="201" y="346"/>
                    </a:lnTo>
                    <a:lnTo>
                      <a:pt x="201" y="346"/>
                    </a:lnTo>
                    <a:lnTo>
                      <a:pt x="201" y="344"/>
                    </a:lnTo>
                    <a:lnTo>
                      <a:pt x="201" y="344"/>
                    </a:lnTo>
                    <a:lnTo>
                      <a:pt x="194" y="331"/>
                    </a:lnTo>
                    <a:lnTo>
                      <a:pt x="194" y="331"/>
                    </a:lnTo>
                    <a:lnTo>
                      <a:pt x="178" y="318"/>
                    </a:lnTo>
                    <a:lnTo>
                      <a:pt x="178" y="318"/>
                    </a:lnTo>
                    <a:lnTo>
                      <a:pt x="175" y="314"/>
                    </a:lnTo>
                    <a:lnTo>
                      <a:pt x="171" y="311"/>
                    </a:lnTo>
                    <a:lnTo>
                      <a:pt x="168" y="304"/>
                    </a:lnTo>
                    <a:lnTo>
                      <a:pt x="167" y="297"/>
                    </a:lnTo>
                    <a:lnTo>
                      <a:pt x="167" y="289"/>
                    </a:lnTo>
                    <a:lnTo>
                      <a:pt x="168" y="282"/>
                    </a:lnTo>
                    <a:lnTo>
                      <a:pt x="169" y="276"/>
                    </a:lnTo>
                    <a:lnTo>
                      <a:pt x="171" y="270"/>
                    </a:lnTo>
                    <a:lnTo>
                      <a:pt x="171" y="270"/>
                    </a:lnTo>
                    <a:lnTo>
                      <a:pt x="182" y="260"/>
                    </a:lnTo>
                    <a:lnTo>
                      <a:pt x="192" y="247"/>
                    </a:lnTo>
                    <a:lnTo>
                      <a:pt x="200" y="233"/>
                    </a:lnTo>
                    <a:lnTo>
                      <a:pt x="208" y="217"/>
                    </a:lnTo>
                    <a:lnTo>
                      <a:pt x="208" y="217"/>
                    </a:lnTo>
                    <a:lnTo>
                      <a:pt x="218" y="214"/>
                    </a:lnTo>
                    <a:lnTo>
                      <a:pt x="227" y="209"/>
                    </a:lnTo>
                    <a:lnTo>
                      <a:pt x="236" y="203"/>
                    </a:lnTo>
                    <a:lnTo>
                      <a:pt x="243" y="197"/>
                    </a:lnTo>
                    <a:lnTo>
                      <a:pt x="251" y="192"/>
                    </a:lnTo>
                    <a:lnTo>
                      <a:pt x="257" y="185"/>
                    </a:lnTo>
                    <a:lnTo>
                      <a:pt x="269" y="171"/>
                    </a:lnTo>
                    <a:lnTo>
                      <a:pt x="279" y="154"/>
                    </a:lnTo>
                    <a:lnTo>
                      <a:pt x="286" y="138"/>
                    </a:lnTo>
                    <a:lnTo>
                      <a:pt x="292" y="122"/>
                    </a:lnTo>
                    <a:lnTo>
                      <a:pt x="296" y="105"/>
                    </a:lnTo>
                    <a:lnTo>
                      <a:pt x="300" y="90"/>
                    </a:lnTo>
                    <a:lnTo>
                      <a:pt x="302" y="73"/>
                    </a:lnTo>
                    <a:lnTo>
                      <a:pt x="303" y="48"/>
                    </a:lnTo>
                    <a:lnTo>
                      <a:pt x="303" y="29"/>
                    </a:lnTo>
                    <a:lnTo>
                      <a:pt x="302" y="22"/>
                    </a:lnTo>
                    <a:lnTo>
                      <a:pt x="244" y="22"/>
                    </a:lnTo>
                    <a:lnTo>
                      <a:pt x="244" y="22"/>
                    </a:lnTo>
                    <a:lnTo>
                      <a:pt x="245" y="6"/>
                    </a:lnTo>
                    <a:lnTo>
                      <a:pt x="245" y="6"/>
                    </a:lnTo>
                    <a:lnTo>
                      <a:pt x="245" y="4"/>
                    </a:lnTo>
                    <a:lnTo>
                      <a:pt x="245" y="4"/>
                    </a:lnTo>
                    <a:lnTo>
                      <a:pt x="244" y="1"/>
                    </a:lnTo>
                    <a:lnTo>
                      <a:pt x="243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59" y="1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59" y="6"/>
                    </a:lnTo>
                    <a:lnTo>
                      <a:pt x="59" y="6"/>
                    </a:lnTo>
                    <a:lnTo>
                      <a:pt x="59" y="22"/>
                    </a:lnTo>
                    <a:lnTo>
                      <a:pt x="1" y="22"/>
                    </a:lnTo>
                    <a:lnTo>
                      <a:pt x="1" y="22"/>
                    </a:lnTo>
                    <a:lnTo>
                      <a:pt x="0" y="29"/>
                    </a:lnTo>
                    <a:lnTo>
                      <a:pt x="0" y="48"/>
                    </a:lnTo>
                    <a:lnTo>
                      <a:pt x="2" y="73"/>
                    </a:lnTo>
                    <a:lnTo>
                      <a:pt x="3" y="90"/>
                    </a:lnTo>
                    <a:lnTo>
                      <a:pt x="7" y="105"/>
                    </a:lnTo>
                    <a:lnTo>
                      <a:pt x="11" y="122"/>
                    </a:lnTo>
                    <a:lnTo>
                      <a:pt x="17" y="138"/>
                    </a:lnTo>
                    <a:lnTo>
                      <a:pt x="24" y="154"/>
                    </a:lnTo>
                    <a:lnTo>
                      <a:pt x="34" y="171"/>
                    </a:lnTo>
                    <a:lnTo>
                      <a:pt x="46" y="185"/>
                    </a:lnTo>
                    <a:lnTo>
                      <a:pt x="53" y="192"/>
                    </a:lnTo>
                    <a:lnTo>
                      <a:pt x="60" y="197"/>
                    </a:lnTo>
                    <a:lnTo>
                      <a:pt x="68" y="203"/>
                    </a:lnTo>
                    <a:lnTo>
                      <a:pt x="76" y="209"/>
                    </a:lnTo>
                    <a:lnTo>
                      <a:pt x="85" y="214"/>
                    </a:lnTo>
                    <a:lnTo>
                      <a:pt x="96" y="217"/>
                    </a:lnTo>
                    <a:lnTo>
                      <a:pt x="96" y="217"/>
                    </a:lnTo>
                    <a:close/>
                    <a:moveTo>
                      <a:pt x="243" y="43"/>
                    </a:moveTo>
                    <a:lnTo>
                      <a:pt x="284" y="43"/>
                    </a:lnTo>
                    <a:lnTo>
                      <a:pt x="284" y="43"/>
                    </a:lnTo>
                    <a:lnTo>
                      <a:pt x="282" y="63"/>
                    </a:lnTo>
                    <a:lnTo>
                      <a:pt x="280" y="84"/>
                    </a:lnTo>
                    <a:lnTo>
                      <a:pt x="276" y="107"/>
                    </a:lnTo>
                    <a:lnTo>
                      <a:pt x="272" y="120"/>
                    </a:lnTo>
                    <a:lnTo>
                      <a:pt x="269" y="132"/>
                    </a:lnTo>
                    <a:lnTo>
                      <a:pt x="263" y="144"/>
                    </a:lnTo>
                    <a:lnTo>
                      <a:pt x="257" y="154"/>
                    </a:lnTo>
                    <a:lnTo>
                      <a:pt x="250" y="164"/>
                    </a:lnTo>
                    <a:lnTo>
                      <a:pt x="242" y="172"/>
                    </a:lnTo>
                    <a:lnTo>
                      <a:pt x="231" y="179"/>
                    </a:lnTo>
                    <a:lnTo>
                      <a:pt x="227" y="180"/>
                    </a:lnTo>
                    <a:lnTo>
                      <a:pt x="221" y="182"/>
                    </a:lnTo>
                    <a:lnTo>
                      <a:pt x="221" y="182"/>
                    </a:lnTo>
                    <a:lnTo>
                      <a:pt x="226" y="164"/>
                    </a:lnTo>
                    <a:lnTo>
                      <a:pt x="230" y="145"/>
                    </a:lnTo>
                    <a:lnTo>
                      <a:pt x="237" y="108"/>
                    </a:lnTo>
                    <a:lnTo>
                      <a:pt x="241" y="73"/>
                    </a:lnTo>
                    <a:lnTo>
                      <a:pt x="243" y="43"/>
                    </a:lnTo>
                    <a:lnTo>
                      <a:pt x="243" y="43"/>
                    </a:lnTo>
                    <a:close/>
                    <a:moveTo>
                      <a:pt x="60" y="43"/>
                    </a:moveTo>
                    <a:lnTo>
                      <a:pt x="60" y="43"/>
                    </a:lnTo>
                    <a:lnTo>
                      <a:pt x="62" y="73"/>
                    </a:lnTo>
                    <a:lnTo>
                      <a:pt x="67" y="108"/>
                    </a:lnTo>
                    <a:lnTo>
                      <a:pt x="73" y="145"/>
                    </a:lnTo>
                    <a:lnTo>
                      <a:pt x="77" y="164"/>
                    </a:lnTo>
                    <a:lnTo>
                      <a:pt x="82" y="182"/>
                    </a:lnTo>
                    <a:lnTo>
                      <a:pt x="82" y="182"/>
                    </a:lnTo>
                    <a:lnTo>
                      <a:pt x="76" y="180"/>
                    </a:lnTo>
                    <a:lnTo>
                      <a:pt x="72" y="179"/>
                    </a:lnTo>
                    <a:lnTo>
                      <a:pt x="62" y="172"/>
                    </a:lnTo>
                    <a:lnTo>
                      <a:pt x="53" y="164"/>
                    </a:lnTo>
                    <a:lnTo>
                      <a:pt x="46" y="154"/>
                    </a:lnTo>
                    <a:lnTo>
                      <a:pt x="40" y="144"/>
                    </a:lnTo>
                    <a:lnTo>
                      <a:pt x="36" y="132"/>
                    </a:lnTo>
                    <a:lnTo>
                      <a:pt x="31" y="120"/>
                    </a:lnTo>
                    <a:lnTo>
                      <a:pt x="28" y="107"/>
                    </a:lnTo>
                    <a:lnTo>
                      <a:pt x="23" y="84"/>
                    </a:lnTo>
                    <a:lnTo>
                      <a:pt x="21" y="63"/>
                    </a:lnTo>
                    <a:lnTo>
                      <a:pt x="21" y="43"/>
                    </a:lnTo>
                    <a:lnTo>
                      <a:pt x="60" y="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5" tIns="45719" rIns="91435" bIns="45719" numCol="1" anchor="t" anchorCtr="0" compatLnSpc="1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70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34" name="组合 33"/>
          <p:cNvGrpSpPr/>
          <p:nvPr/>
        </p:nvGrpSpPr>
        <p:grpSpPr>
          <a:xfrm>
            <a:off x="800673" y="2447018"/>
            <a:ext cx="2560955" cy="1928948"/>
            <a:chOff x="1275452" y="2051371"/>
            <a:chExt cx="2560955" cy="1928948"/>
          </a:xfrm>
        </p:grpSpPr>
        <p:grpSp>
          <p:nvGrpSpPr>
            <p:cNvPr id="35" name="组合 34"/>
            <p:cNvGrpSpPr/>
            <p:nvPr/>
          </p:nvGrpSpPr>
          <p:grpSpPr>
            <a:xfrm>
              <a:off x="1275452" y="2051371"/>
              <a:ext cx="2560955" cy="1928948"/>
              <a:chOff x="175471" y="3680589"/>
              <a:chExt cx="2560955" cy="1928948"/>
            </a:xfrm>
          </p:grpSpPr>
          <p:sp>
            <p:nvSpPr>
              <p:cNvPr id="39" name="圆角矩形 38"/>
              <p:cNvSpPr/>
              <p:nvPr/>
            </p:nvSpPr>
            <p:spPr>
              <a:xfrm>
                <a:off x="175472" y="3680589"/>
                <a:ext cx="2333694" cy="487680"/>
              </a:xfrm>
              <a:prstGeom prst="roundRect">
                <a:avLst/>
              </a:prstGeom>
              <a:solidFill>
                <a:srgbClr val="002F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圆角矩形 39"/>
              <p:cNvSpPr/>
              <p:nvPr/>
            </p:nvSpPr>
            <p:spPr>
              <a:xfrm>
                <a:off x="175471" y="4408087"/>
                <a:ext cx="2333694" cy="487680"/>
              </a:xfrm>
              <a:prstGeom prst="roundRect">
                <a:avLst/>
              </a:prstGeom>
              <a:solidFill>
                <a:srgbClr val="002F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355176" y="4487674"/>
                <a:ext cx="2381250" cy="53594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indent="0" fontAlgn="auto">
                  <a:lnSpc>
                    <a:spcPct val="100000"/>
                  </a:lnSpc>
                </a:pPr>
                <a:r>
                  <a:rPr lang="zh-CN" altLang="en-US" sz="2000" b="1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人均学分</a:t>
                </a:r>
                <a:r>
                  <a:rPr lang="en-US" altLang="zh-CN" sz="2000" b="1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116</a:t>
                </a:r>
              </a:p>
            </p:txBody>
          </p:sp>
          <p:sp>
            <p:nvSpPr>
              <p:cNvPr id="42" name="圆角矩形 41"/>
              <p:cNvSpPr/>
              <p:nvPr/>
            </p:nvSpPr>
            <p:spPr>
              <a:xfrm>
                <a:off x="182088" y="5121857"/>
                <a:ext cx="2333694" cy="487680"/>
              </a:xfrm>
              <a:prstGeom prst="roundRect">
                <a:avLst/>
              </a:prstGeom>
              <a:solidFill>
                <a:srgbClr val="002F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文本框 43"/>
              <p:cNvSpPr txBox="1"/>
              <p:nvPr/>
            </p:nvSpPr>
            <p:spPr>
              <a:xfrm>
                <a:off x="175738" y="5194382"/>
                <a:ext cx="2554678" cy="39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0" fontAlgn="auto">
                  <a:lnSpc>
                    <a:spcPct val="100000"/>
                  </a:lnSpc>
                </a:pPr>
                <a:r>
                  <a:rPr lang="zh-CN" altLang="en-US" sz="2000" b="1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人均完成课程</a:t>
                </a:r>
                <a:r>
                  <a:rPr lang="en-US" altLang="zh-CN" sz="2000" b="1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39</a:t>
                </a:r>
                <a:r>
                  <a:rPr lang="zh-CN" altLang="en-US" sz="2000" b="1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门</a:t>
                </a:r>
                <a:endParaRPr lang="en-US" altLang="zh-CN" sz="20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38" name="文本框 37"/>
            <p:cNvSpPr txBox="1"/>
            <p:nvPr/>
          </p:nvSpPr>
          <p:spPr>
            <a:xfrm>
              <a:off x="1503417" y="2098977"/>
              <a:ext cx="2132330" cy="381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indent="0" fontAlgn="auto">
                <a:lnSpc>
                  <a:spcPct val="100000"/>
                </a:lnSpc>
              </a:pPr>
              <a:r>
                <a:rPr lang="zh-CN" altLang="en-US" sz="20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</a:rPr>
                <a:t> 人均学时</a:t>
              </a:r>
              <a:r>
                <a:rPr lang="en-US" altLang="zh-CN" sz="20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</a:rPr>
                <a:t>86</a:t>
              </a:r>
              <a:endParaRPr lang="en-US" altLang="zh-CN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46" name="TextBox 20"/>
          <p:cNvSpPr txBox="1"/>
          <p:nvPr/>
        </p:nvSpPr>
        <p:spPr>
          <a:xfrm>
            <a:off x="0" y="6415663"/>
            <a:ext cx="4461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defTabSz="914400">
              <a:lnSpc>
                <a:spcPct val="150000"/>
              </a:lnSpc>
              <a:defRPr sz="1050">
                <a:solidFill>
                  <a:srgbClr val="7F7F7F">
                    <a:lumMod val="75000"/>
                  </a:srgbClr>
                </a:solidFill>
                <a:cs typeface="+mn-ea"/>
              </a:defRPr>
            </a:lvl1pPr>
          </a:lstStyle>
          <a:p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人均学时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/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学分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/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学习课程：当月对应数据 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/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sym typeface="+mn-lt"/>
              </a:rPr>
              <a:t>当月激活账号数</a:t>
            </a:r>
            <a:endParaRPr lang="en-US" altLang="zh-CN" sz="1200" dirty="0">
              <a:solidFill>
                <a:schemeClr val="bg1">
                  <a:lumMod val="50000"/>
                </a:schemeClr>
              </a:solidFill>
              <a:ea typeface="微软雅黑" panose="020B0503020204020204" charset="-122"/>
              <a:sym typeface="+mn-lt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851021" y="6455368"/>
            <a:ext cx="3340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数据统计时间：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2025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年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1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月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1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日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-2025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年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6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月</a:t>
            </a:r>
            <a:r>
              <a:rPr lang="en-US" altLang="zh-CN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13</a:t>
            </a:r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形用户界面, 图示&#10;&#10;AI 生成的内容可能不正确。">
            <a:extLst>
              <a:ext uri="{FF2B5EF4-FFF2-40B4-BE49-F238E27FC236}">
                <a16:creationId xmlns:a16="http://schemas.microsoft.com/office/drawing/2014/main" id="{0F7245DF-35AD-EA1D-DFF1-3E14581D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30" y="1540566"/>
            <a:ext cx="10577747" cy="5207714"/>
          </a:xfrm>
          <a:prstGeom prst="rect">
            <a:avLst/>
          </a:prstGeom>
        </p:spPr>
      </p:pic>
      <p:sp>
        <p:nvSpPr>
          <p:cNvPr id="10" name="标题 1">
            <a:extLst>
              <a:ext uri="{FF2B5EF4-FFF2-40B4-BE49-F238E27FC236}">
                <a16:creationId xmlns:a16="http://schemas.microsoft.com/office/drawing/2014/main" id="{C1492E80-973A-7F86-ABAD-461C78DC4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617" y="533856"/>
            <a:ext cx="10968840" cy="705240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</a:rPr>
              <a:t>WPS    office   </a:t>
            </a:r>
            <a:r>
              <a:rPr lang="zh-CN" altLang="en-US" sz="3600" b="1" dirty="0">
                <a:solidFill>
                  <a:srgbClr val="FF0000"/>
                </a:solidFill>
              </a:rPr>
              <a:t>打开没有问题</a:t>
            </a:r>
          </a:p>
        </p:txBody>
      </p:sp>
    </p:spTree>
    <p:extLst>
      <p:ext uri="{BB962C8B-B14F-4D97-AF65-F5344CB8AC3E}">
        <p14:creationId xmlns:p14="http://schemas.microsoft.com/office/powerpoint/2010/main" val="324663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形用户界面&#10;&#10;AI 生成的内容可能不正确。">
            <a:extLst>
              <a:ext uri="{FF2B5EF4-FFF2-40B4-BE49-F238E27FC236}">
                <a16:creationId xmlns:a16="http://schemas.microsoft.com/office/drawing/2014/main" id="{0487FB0B-2C0C-7575-E87D-044473B73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6" y="1505954"/>
            <a:ext cx="10899913" cy="4994768"/>
          </a:xfrm>
          <a:prstGeom prst="rect">
            <a:avLst/>
          </a:prstGeom>
        </p:spPr>
      </p:pic>
      <p:sp>
        <p:nvSpPr>
          <p:cNvPr id="6" name="标题 1">
            <a:extLst>
              <a:ext uri="{FF2B5EF4-FFF2-40B4-BE49-F238E27FC236}">
                <a16:creationId xmlns:a16="http://schemas.microsoft.com/office/drawing/2014/main" id="{F46328DC-E094-C434-004F-0057C8F4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617" y="533856"/>
            <a:ext cx="10968840" cy="705240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err="1">
                <a:solidFill>
                  <a:srgbClr val="FF0000"/>
                </a:solidFill>
              </a:rPr>
              <a:t>Libreoffice</a:t>
            </a:r>
            <a:r>
              <a:rPr lang="en-US" altLang="zh-CN" sz="3600" b="1" dirty="0">
                <a:solidFill>
                  <a:srgbClr val="FF0000"/>
                </a:solidFill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</a:rPr>
              <a:t>打开就出现样式变粗，设置角度无效！！！</a:t>
            </a:r>
          </a:p>
        </p:txBody>
      </p:sp>
    </p:spTree>
    <p:extLst>
      <p:ext uri="{BB962C8B-B14F-4D97-AF65-F5344CB8AC3E}">
        <p14:creationId xmlns:p14="http://schemas.microsoft.com/office/powerpoint/2010/main" val="1900205953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  <a:tileRect/>
        </a:gradFill>
        <a:gradFill>
          <a:gsLst>
            <a:gs pos="0">
              <a:schemeClr val="phClr"/>
            </a:gs>
            <a:gs pos="100000">
              <a:schemeClr val="phClr"/>
            </a:gs>
          </a:gsLst>
          <a:lin ang="2700000" scaled="0"/>
          <a:tileRect/>
        </a:gradFill>
      </a:fillStyleLst>
      <a:lnStyleLst>
        <a:ln w="1270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27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103</Words>
  <Application>Microsoft Office PowerPoint</Application>
  <PresentationFormat>宽屏</PresentationFormat>
  <Paragraphs>12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</vt:lpstr>
      <vt:lpstr>Symbol</vt:lpstr>
      <vt:lpstr>Times New Roman</vt:lpstr>
      <vt:lpstr>Wingdings</vt:lpstr>
      <vt:lpstr>微软雅黑</vt:lpstr>
      <vt:lpstr>WPS</vt:lpstr>
      <vt:lpstr>原始PPT内容</vt:lpstr>
      <vt:lpstr>WPS    office   打开没有问题</vt:lpstr>
      <vt:lpstr>Libreoffice  打开就出现样式变粗，设置角度无效！！！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johnson jia</cp:lastModifiedBy>
  <cp:revision>165</cp:revision>
  <dcterms:created xsi:type="dcterms:W3CDTF">2019-06-19T02:08:00Z</dcterms:created>
  <dcterms:modified xsi:type="dcterms:W3CDTF">2025-09-02T08:46:57Z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41982CFBF0D84EFE970E66D6CE5795C0_11</vt:lpwstr>
  </property>
  <property fmtid="{D5CDD505-2E9C-101B-9397-08002B2CF9AE}" pid="3" name="KSOProductBuildVer">
    <vt:lpwstr>2052-12.1.0.22529</vt:lpwstr>
  </property>
  <property fmtid="{D5CDD505-2E9C-101B-9397-08002B2CF9AE}" pid="4" name="Notes">
    <vt:i4>4</vt:i4>
  </property>
  <property fmtid="{D5CDD505-2E9C-101B-9397-08002B2CF9AE}" pid="5" name="PresentationFormat">
    <vt:lpwstr>宽屏</vt:lpwstr>
  </property>
  <property fmtid="{D5CDD505-2E9C-101B-9397-08002B2CF9AE}" pid="6" name="Slides">
    <vt:i4>2</vt:i4>
  </property>
</Properties>
</file>