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822505-CDC4-4BF4-B9A5-691F01F3987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891C85-2322-480E-86D9-917A70E5A62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E49E211-E1C6-4D24-9131-7C75F5AD835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28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8720" y="160452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28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8720" y="3682080"/>
            <a:ext cx="35326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2B5C156-5A09-4F4F-B302-5AC55C05438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F0A320-856B-4697-ADD1-A37E15F23D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5348E5-7071-4B70-9C53-8C8651E43CA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6FBBF0-D833-4477-9D49-7FF57D0F566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F723C5-1C73-4F65-8EDE-1219E2830C6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2920" cy="1106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F40B8A-F56C-4F20-8876-EFD9D964099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FD441DF-AEED-40D0-B341-57F7C80BCA9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A1F2556-D96C-4C89-A2A2-5254A3A0A42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0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848F51-271E-4CC9-87D5-BDCDC3DDE41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E33A8CC-DBCB-4C32-9897-5BB0C7E158A4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523880" y="403920"/>
            <a:ext cx="9142920" cy="1044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-US" sz="6000" spc="-1" strike="noStrike">
                <a:solidFill>
                  <a:srgbClr val="ffffff"/>
                </a:solidFill>
                <a:latin typeface="Calibri Light"/>
              </a:rPr>
              <a:t>Blessed Assurance</a:t>
            </a:r>
            <a:endParaRPr b="0" lang="en-US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0" y="1930320"/>
            <a:ext cx="12191040" cy="492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Blessed assurance, Jesus is mine!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O what a foretaste of glory divine!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Heir of salvation, purchase of God,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Born of His Spirit, washed in His blood.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subTitle"/>
          </p:nvPr>
        </p:nvSpPr>
        <p:spPr>
          <a:xfrm>
            <a:off x="0" y="1789920"/>
            <a:ext cx="12191040" cy="506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long;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ubTitle"/>
          </p:nvPr>
        </p:nvSpPr>
        <p:spPr>
          <a:xfrm>
            <a:off x="0" y="1789920"/>
            <a:ext cx="12191040" cy="506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Perfect submission, perfect delight!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Visions of rapture now burst on my sight;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Angels descending, bring from above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Echoes of mercy, whispers of love.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subTitle"/>
          </p:nvPr>
        </p:nvSpPr>
        <p:spPr>
          <a:xfrm>
            <a:off x="0" y="1789920"/>
            <a:ext cx="12191040" cy="506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long;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0" y="1789920"/>
            <a:ext cx="12191040" cy="506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Perfect submission all is at rest,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I in my Savior am happy and blest;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Watching and waiting, looking above,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Filled with his goodness, lost in His love.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39393"/>
            </a:gs>
            <a:gs pos="100000">
              <a:srgbClr val="0d0d0d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ubTitle"/>
          </p:nvPr>
        </p:nvSpPr>
        <p:spPr>
          <a:xfrm>
            <a:off x="0" y="1789920"/>
            <a:ext cx="12191040" cy="506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long;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This is my story, this is my song,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4800" spc="-1" strike="noStrike">
                <a:solidFill>
                  <a:srgbClr val="ffffff"/>
                </a:solidFill>
                <a:latin typeface="Calibri"/>
              </a:rPr>
              <a:t>Praising my Savior all the day long.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1964600" y="1080"/>
            <a:ext cx="226800" cy="226800"/>
          </a:xfrm>
          <a:custGeom>
            <a:avLst/>
            <a:gdLst>
              <a:gd name="textAreaLeft" fmla="*/ 0 w 226800"/>
              <a:gd name="textAreaRight" fmla="*/ 227880 w 226800"/>
              <a:gd name="textAreaTop" fmla="*/ 0 h 226800"/>
              <a:gd name="textAreaBottom" fmla="*/ 227880 h 226800"/>
            </a:gdLst>
            <a:ahLst/>
            <a:rect l="textAreaLeft" t="textAreaTop" r="textAreaRight" b="textAreaBottom"/>
            <a:pathLst>
              <a:path w="21600" h="21600">
                <a:moveTo>
                  <a:pt x="6326" y="0"/>
                </a:moveTo>
                <a:lnTo>
                  <a:pt x="15274" y="0"/>
                </a:lnTo>
                <a:lnTo>
                  <a:pt x="21600" y="6326"/>
                </a:lnTo>
                <a:lnTo>
                  <a:pt x="21600" y="15274"/>
                </a:lnTo>
                <a:lnTo>
                  <a:pt x="15274" y="21600"/>
                </a:lnTo>
                <a:lnTo>
                  <a:pt x="6326" y="21600"/>
                </a:lnTo>
                <a:lnTo>
                  <a:pt x="0" y="15274"/>
                </a:lnTo>
                <a:lnTo>
                  <a:pt x="0" y="6326"/>
                </a:lnTo>
                <a:close/>
              </a:path>
            </a:pathLst>
          </a:custGeom>
          <a:solidFill>
            <a:srgbClr val="ff972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9" name=""/>
          <p:cNvSpPr/>
          <p:nvPr/>
        </p:nvSpPr>
        <p:spPr>
          <a:xfrm>
            <a:off x="0" y="5743440"/>
            <a:ext cx="12191040" cy="11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CCLI Song # 22324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© Words: Public Domain | Music: Public Domain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For use solely with the SongSelect® Terms of Use. All rights reserved. www.ccli.com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CCLI License # 608315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A3E3EBC2C3B3409E40060CC2BDE40D" ma:contentTypeVersion="8" ma:contentTypeDescription="Create a new document." ma:contentTypeScope="" ma:versionID="a4d7877cd518bcc0701a45b93b4c38e5">
  <xsd:schema xmlns:xsd="http://www.w3.org/2001/XMLSchema" xmlns:xs="http://www.w3.org/2001/XMLSchema" xmlns:p="http://schemas.microsoft.com/office/2006/metadata/properties" xmlns:ns2="01af6cee-01d8-4f01-987a-e8b6c8a8ac81" xmlns:ns3="75eb0efa-44c2-4a15-bbd3-5d84e31a7c13" targetNamespace="http://schemas.microsoft.com/office/2006/metadata/properties" ma:root="true" ma:fieldsID="f6f642371081c10b8b8404e8e61da907" ns2:_="" ns3:_="">
    <xsd:import namespace="01af6cee-01d8-4f01-987a-e8b6c8a8ac81"/>
    <xsd:import namespace="75eb0efa-44c2-4a15-bbd3-5d84e31a7c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af6cee-01d8-4f01-987a-e8b6c8a8ac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b0efa-44c2-4a15-bbd3-5d84e31a7c1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2299AE-BBA1-45E8-BB4E-71DC319375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af6cee-01d8-4f01-987a-e8b6c8a8ac81"/>
    <ds:schemaRef ds:uri="75eb0efa-44c2-4a15-bbd3-5d84e31a7c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ED16DC-0C13-49CC-B9CD-53C4564310C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303C26B-2039-4737-B626-89E2755521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LibreOffice/7.5.3.2$Linux_X86_64 LibreOffice_project/50$Build-2</Application>
  <AppVersion>15.0000</AppVersion>
  <Words>205</Words>
  <Paragraphs>25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2022-01-11T19:15:34Z</dcterms:created>
  <dc:creator>Stephen Zemlicka</dc:creator>
  <dc:description/>
  <dc:language>en-US</dc:language>
  <cp:lastModifiedBy/>
  <dcterms:modified xsi:type="dcterms:W3CDTF">2023-04-18T20:13:42Z</dcterms:modified>
  <cp:revision>6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0x010100DBA3E3EBC2C3B3409E40060CC2BDE40D</vt:lpwstr>
  </property>
  <property fmtid="{D5CDD505-2E9C-101B-9397-08002B2CF9AE}" pid="3" name="PresentationFormat">
    <vt:lpwstr>Widescreen</vt:lpwstr>
  </property>
  <property fmtid="{D5CDD505-2E9C-101B-9397-08002B2CF9AE}" pid="4" name="Slides">
    <vt:i4>6</vt:i4>
  </property>
</Properties>
</file>