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customXml/_rels/item3.xml.rels" ContentType="application/vnd.openxmlformats-package.relationships+xml"/>
  <Override PartName="/customXml/_rels/item2.xml.rels" ContentType="application/vnd.openxmlformats-package.relationships+xml"/>
  <Override PartName="/customXml/_rels/item1.xml.rels" ContentType="application/vnd.openxmlformats-package.relationships+xml"/>
  <Override PartName="/customXml/item1.xml" ContentType="application/xml"/>
  <Override PartName="/customXml/itemProps1.xml" ContentType="application/vnd.openxmlformats-officedocument.customXmlProperties+xml"/>
  <Override PartName="/customXml/item2.xml" ContentType="application/xml"/>
  <Override PartName="/customXml/itemProps2.xml" ContentType="application/vnd.openxmlformats-officedocument.customXmlProperties+xml"/>
  <Override PartName="/customXml/item3.xml" ContentType="application/xml"/>
  <Override PartName="/customXml/itemProps3.xml" ContentType="application/vnd.openxmlformats-officedocument.customXml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customXml" Target="../customXml/item2.xml"/><Relationship Id="rId6" Type="http://schemas.openxmlformats.org/officeDocument/2006/relationships/customXml" Target="../customXml/item3.xml"/><Relationship Id="rId7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1EE597D-5AD7-4626-8022-CB850CA9F36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8B5E345-876A-4FC5-946B-E3DA7648FE2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570DC91-E516-4B7F-B944-0EA18ED3BB7B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C68F307-B880-4C73-A62A-1BDFD623C9FD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94D0C45-5C53-408E-80E0-67557C007E3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8B0340B-6CB8-4884-9A99-107FCB920E4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AC4EF87-CED7-4A4F-A45C-264B1BFA9BB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D1CB6B4-36E1-4D00-B236-26A33ECB83B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280" cy="11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D62D6DB-6FEE-4BCC-8DB4-CCA7CAC2753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9E22ED9-9F1B-4B96-BAB1-59F08499DC7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53DB8B7-71DE-47AA-BE9D-76263674CDA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8E2DD15-C493-4BC5-A970-9BC2F9C1944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BEE7E236-D489-4F3E-9B31-2081C47D4629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6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39393"/>
            </a:gs>
            <a:gs pos="100000">
              <a:srgbClr val="0d0d0d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523880" y="403920"/>
            <a:ext cx="9143280" cy="1044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rmAutofit/>
          </a:bodyPr>
          <a:p>
            <a:pPr indent="0" algn="ctr">
              <a:lnSpc>
                <a:spcPct val="90000"/>
              </a:lnSpc>
              <a:buNone/>
            </a:pPr>
            <a:r>
              <a:rPr b="1" lang="en-US" sz="6000" spc="-1" strike="noStrike">
                <a:solidFill>
                  <a:srgbClr val="ffffff"/>
                </a:solidFill>
                <a:latin typeface="Calibri Light"/>
              </a:rPr>
              <a:t>Blessed Assurance</a:t>
            </a:r>
            <a:endParaRPr b="0" lang="en-US" sz="6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0" y="1930320"/>
            <a:ext cx="12191400" cy="4926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Blessed assurance, Jesus is mine!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O what a foretaste of glory divine!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Heir of salvation, purchase of God,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Born of His Spirit, washed in His blood.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39393"/>
            </a:gs>
            <a:gs pos="100000">
              <a:srgbClr val="0d0d0d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subTitle"/>
          </p:nvPr>
        </p:nvSpPr>
        <p:spPr>
          <a:xfrm>
            <a:off x="0" y="1789920"/>
            <a:ext cx="12191400" cy="506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This is my story, this is my song.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Praising my Savior all the day long;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This is my story, this is my song,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Praising my Savior all the day long.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39393"/>
            </a:gs>
            <a:gs pos="100000">
              <a:srgbClr val="0d0d0d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subTitle"/>
          </p:nvPr>
        </p:nvSpPr>
        <p:spPr>
          <a:xfrm>
            <a:off x="0" y="1789920"/>
            <a:ext cx="12191400" cy="506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Perfect submission, perfect delight!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Visions of rapture now burst on my sight;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Angels descending, bring from above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Echoes of mercy, whispers of love.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39393"/>
            </a:gs>
            <a:gs pos="100000">
              <a:srgbClr val="0d0d0d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subTitle"/>
          </p:nvPr>
        </p:nvSpPr>
        <p:spPr>
          <a:xfrm>
            <a:off x="0" y="1789920"/>
            <a:ext cx="12191400" cy="506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This is my story, this is my song.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Praising my Savior all the day long;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This is my story, this is my song,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Praising my Savior all the day long.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39393"/>
            </a:gs>
            <a:gs pos="100000">
              <a:srgbClr val="0d0d0d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0" y="1789920"/>
            <a:ext cx="12191400" cy="506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Perfect submission all is at rest,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I in my Savior am happy and blest;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Watching and waiting, looking above,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Filled with his goodness, lost in His love.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39393"/>
            </a:gs>
            <a:gs pos="100000">
              <a:srgbClr val="0d0d0d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subTitle"/>
          </p:nvPr>
        </p:nvSpPr>
        <p:spPr>
          <a:xfrm>
            <a:off x="0" y="1789920"/>
            <a:ext cx="12191400" cy="506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This is my story, this is my song.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Praising my Savior all the day long;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This is my story, this is my song,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Praising my Savior all the day long.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11964600" y="1080"/>
            <a:ext cx="227160" cy="227160"/>
          </a:xfrm>
          <a:custGeom>
            <a:avLst/>
            <a:gdLst>
              <a:gd name="textAreaLeft" fmla="*/ 0 w 227160"/>
              <a:gd name="textAreaRight" fmla="*/ 227880 w 227160"/>
              <a:gd name="textAreaTop" fmla="*/ 0 h 227160"/>
              <a:gd name="textAreaBottom" fmla="*/ 227880 h 227160"/>
            </a:gdLst>
            <a:ahLst/>
            <a:rect l="textAreaLeft" t="textAreaTop" r="textAreaRight" b="textAreaBottom"/>
            <a:pathLst>
              <a:path w="21600" h="21600">
                <a:moveTo>
                  <a:pt x="6326" y="0"/>
                </a:moveTo>
                <a:lnTo>
                  <a:pt x="15274" y="0"/>
                </a:lnTo>
                <a:lnTo>
                  <a:pt x="21600" y="6326"/>
                </a:lnTo>
                <a:lnTo>
                  <a:pt x="21600" y="15274"/>
                </a:lnTo>
                <a:lnTo>
                  <a:pt x="15274" y="21600"/>
                </a:lnTo>
                <a:lnTo>
                  <a:pt x="6326" y="21600"/>
                </a:lnTo>
                <a:lnTo>
                  <a:pt x="0" y="15274"/>
                </a:lnTo>
                <a:lnTo>
                  <a:pt x="0" y="6326"/>
                </a:lnTo>
                <a:close/>
              </a:path>
            </a:pathLst>
          </a:custGeom>
          <a:solidFill>
            <a:srgbClr val="ff972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49" name=""/>
          <p:cNvSpPr txBox="1"/>
          <p:nvPr/>
        </p:nvSpPr>
        <p:spPr>
          <a:xfrm>
            <a:off x="0" y="5743440"/>
            <a:ext cx="12191400" cy="111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CCLI Song # 22324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/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© Words: Public Domain | Music: Public Domain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/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For use solely with the SongSelect® Terms of Use. All rights reserved. www.ccli.com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/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CCLI License # 608315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_rels/item2.xml.rels><?xml version="1.0" encoding="UTF-8"?>
<Relationships xmlns="http://schemas.openxmlformats.org/package/2006/relationships"><Relationship Id="rId1" Type="http://schemas.openxmlformats.org/officeDocument/2006/relationships/customXmlProps" Target="itemProps2.xml"/>
</Relationships>
</file>

<file path=customXml/_rels/item3.xml.rels><?xml version="1.0" encoding="UTF-8"?>
<Relationships xmlns="http://schemas.openxmlformats.org/package/2006/relationships"><Relationship Id="rId1" Type="http://schemas.openxmlformats.org/officeDocument/2006/relationships/customXmlProps" Target="itemProps3.xml"/>
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A3E3EBC2C3B3409E40060CC2BDE40D" ma:contentTypeVersion="8" ma:contentTypeDescription="Create a new document." ma:contentTypeScope="" ma:versionID="a4d7877cd518bcc0701a45b93b4c38e5">
  <xsd:schema xmlns:xsd="http://www.w3.org/2001/XMLSchema" xmlns:xs="http://www.w3.org/2001/XMLSchema" xmlns:p="http://schemas.microsoft.com/office/2006/metadata/properties" xmlns:ns2="01af6cee-01d8-4f01-987a-e8b6c8a8ac81" xmlns:ns3="75eb0efa-44c2-4a15-bbd3-5d84e31a7c13" targetNamespace="http://schemas.microsoft.com/office/2006/metadata/properties" ma:root="true" ma:fieldsID="f6f642371081c10b8b8404e8e61da907" ns2:_="" ns3:_="">
    <xsd:import namespace="01af6cee-01d8-4f01-987a-e8b6c8a8ac81"/>
    <xsd:import namespace="75eb0efa-44c2-4a15-bbd3-5d84e31a7c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af6cee-01d8-4f01-987a-e8b6c8a8ac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b0efa-44c2-4a15-bbd3-5d84e31a7c1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02299AE-BBA1-45E8-BB4E-71DC319375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af6cee-01d8-4f01-987a-e8b6c8a8ac81"/>
    <ds:schemaRef ds:uri="75eb0efa-44c2-4a15-bbd3-5d84e31a7c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0ED16DC-0C13-49CC-B9CD-53C4564310C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303C26B-2039-4737-B626-89E27555215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Application>LibreOffice/7.5.2.2$Linux_X86_64 LibreOffice_project/50$Build-2</Application>
  <AppVersion>15.0000</AppVersion>
  <Words>205</Words>
  <Paragraphs>25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2022-01-11T19:15:34Z</dcterms:created>
  <dc:creator>Stephen Zemlicka</dc:creator>
  <dc:description/>
  <dc:language>en-US</dc:language>
  <cp:lastModifiedBy/>
  <dcterms:modified xsi:type="dcterms:W3CDTF">2023-04-18T20:13:42Z</dcterms:modified>
  <cp:revision>6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0x010100DBA3E3EBC2C3B3409E40060CC2BDE40D</vt:lpwstr>
  </property>
  <property fmtid="{D5CDD505-2E9C-101B-9397-08002B2CF9AE}" pid="3" name="PresentationFormat">
    <vt:lpwstr>Widescreen</vt:lpwstr>
  </property>
  <property fmtid="{D5CDD505-2E9C-101B-9397-08002B2CF9AE}" pid="4" name="Slides">
    <vt:i4>6</vt:i4>
  </property>
</Properties>
</file>