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29F2C8-9506-48FB-93F5-C18856CBC3B6}" type="doc">
      <dgm:prSet loTypeId="urn:microsoft.com/office/officeart/2005/8/layout/target1" loCatId="relationship" qsTypeId="urn:microsoft.com/office/officeart/2005/8/quickstyle/simple1" qsCatId="simple" csTypeId="urn:microsoft.com/office/officeart/2005/8/colors/accent5_4" csCatId="accent5" phldr="1"/>
      <dgm:spPr/>
    </dgm:pt>
    <dgm:pt modelId="{2F4B351D-B93B-4AE0-B002-0C6FD5E8884C}">
      <dgm:prSet phldrT="[Text]"/>
      <dgm:spPr/>
      <dgm:t>
        <a:bodyPr/>
        <a:lstStyle/>
        <a:p>
          <a:r>
            <a:rPr lang="en-US" dirty="0" smtClean="0"/>
            <a:t>1</a:t>
          </a:r>
          <a:r>
            <a:rPr lang="en-US" baseline="30000" dirty="0" smtClean="0"/>
            <a:t>st</a:t>
          </a:r>
          <a:r>
            <a:rPr lang="en-US" dirty="0" smtClean="0"/>
            <a:t> circle</a:t>
          </a:r>
          <a:endParaRPr lang="en-US" dirty="0"/>
        </a:p>
      </dgm:t>
    </dgm:pt>
    <dgm:pt modelId="{98B59621-A0E3-4109-B9D6-244DEA8E28EC}" type="parTrans" cxnId="{97E5FB07-E647-4F9C-AAEF-317AB07CDC41}">
      <dgm:prSet/>
      <dgm:spPr/>
      <dgm:t>
        <a:bodyPr/>
        <a:lstStyle/>
        <a:p>
          <a:endParaRPr lang="en-US"/>
        </a:p>
      </dgm:t>
    </dgm:pt>
    <dgm:pt modelId="{C7F8531A-1EFB-4A9F-96DE-A82FB38EA260}" type="sibTrans" cxnId="{97E5FB07-E647-4F9C-AAEF-317AB07CDC41}">
      <dgm:prSet/>
      <dgm:spPr/>
      <dgm:t>
        <a:bodyPr/>
        <a:lstStyle/>
        <a:p>
          <a:endParaRPr lang="en-US"/>
        </a:p>
      </dgm:t>
    </dgm:pt>
    <dgm:pt modelId="{A35C1DF7-1F11-47B5-BC5C-E6D5A0386A58}">
      <dgm:prSet phldrT="[Text]"/>
      <dgm:spPr/>
      <dgm:t>
        <a:bodyPr/>
        <a:lstStyle/>
        <a:p>
          <a:r>
            <a:rPr lang="en-US" dirty="0" smtClean="0"/>
            <a:t>2</a:t>
          </a:r>
          <a:r>
            <a:rPr lang="en-US" baseline="30000" dirty="0" smtClean="0"/>
            <a:t>nd</a:t>
          </a:r>
          <a:r>
            <a:rPr lang="en-US" dirty="0" smtClean="0"/>
            <a:t> circle</a:t>
          </a:r>
          <a:endParaRPr lang="en-US" dirty="0"/>
        </a:p>
      </dgm:t>
    </dgm:pt>
    <dgm:pt modelId="{08C27215-B21E-4DE3-B154-496A70121CEA}" type="parTrans" cxnId="{56C77000-C606-4971-9957-060E087CB66D}">
      <dgm:prSet/>
      <dgm:spPr/>
      <dgm:t>
        <a:bodyPr/>
        <a:lstStyle/>
        <a:p>
          <a:endParaRPr lang="en-US"/>
        </a:p>
      </dgm:t>
    </dgm:pt>
    <dgm:pt modelId="{B8B0C36F-BFF0-4175-A452-0F7E2D7905FF}" type="sibTrans" cxnId="{56C77000-C606-4971-9957-060E087CB66D}">
      <dgm:prSet/>
      <dgm:spPr/>
      <dgm:t>
        <a:bodyPr/>
        <a:lstStyle/>
        <a:p>
          <a:endParaRPr lang="en-US"/>
        </a:p>
      </dgm:t>
    </dgm:pt>
    <dgm:pt modelId="{DE1AEB0A-F216-4B46-B962-6D9BCD665DCB}">
      <dgm:prSet phldrT="[Text]"/>
      <dgm:spPr/>
      <dgm:t>
        <a:bodyPr/>
        <a:lstStyle/>
        <a:p>
          <a:r>
            <a:rPr lang="en-US" dirty="0" smtClean="0"/>
            <a:t>3</a:t>
          </a:r>
          <a:r>
            <a:rPr lang="en-US" baseline="30000" dirty="0" smtClean="0"/>
            <a:t>rd</a:t>
          </a:r>
          <a:r>
            <a:rPr lang="en-US" dirty="0" smtClean="0"/>
            <a:t> circle</a:t>
          </a:r>
          <a:endParaRPr lang="en-US" dirty="0"/>
        </a:p>
      </dgm:t>
    </dgm:pt>
    <dgm:pt modelId="{D6802C91-26F6-48E7-BFA0-96572B6C0EB8}" type="parTrans" cxnId="{05ED3198-D2B3-4963-B623-4ABB23A37E98}">
      <dgm:prSet/>
      <dgm:spPr/>
      <dgm:t>
        <a:bodyPr/>
        <a:lstStyle/>
        <a:p>
          <a:endParaRPr lang="en-US"/>
        </a:p>
      </dgm:t>
    </dgm:pt>
    <dgm:pt modelId="{005900E4-F88F-4B43-9B88-7A46A84615FA}" type="sibTrans" cxnId="{05ED3198-D2B3-4963-B623-4ABB23A37E98}">
      <dgm:prSet/>
      <dgm:spPr/>
      <dgm:t>
        <a:bodyPr/>
        <a:lstStyle/>
        <a:p>
          <a:endParaRPr lang="en-US"/>
        </a:p>
      </dgm:t>
    </dgm:pt>
    <dgm:pt modelId="{B0FAF40A-669C-4D8B-87B0-2D1DBACCB521}" type="pres">
      <dgm:prSet presAssocID="{5D29F2C8-9506-48FB-93F5-C18856CBC3B6}" presName="composite" presStyleCnt="0">
        <dgm:presLayoutVars>
          <dgm:chMax val="5"/>
          <dgm:dir/>
          <dgm:resizeHandles val="exact"/>
        </dgm:presLayoutVars>
      </dgm:prSet>
      <dgm:spPr/>
    </dgm:pt>
    <dgm:pt modelId="{4C415B5E-EE32-4C3D-9044-04EACDD5A09D}" type="pres">
      <dgm:prSet presAssocID="{2F4B351D-B93B-4AE0-B002-0C6FD5E8884C}" presName="circle1" presStyleLbl="lnNode1" presStyleIdx="0" presStyleCnt="3"/>
      <dgm:spPr/>
    </dgm:pt>
    <dgm:pt modelId="{AC3DF03A-8446-4C46-AC0C-5FE4F272927E}" type="pres">
      <dgm:prSet presAssocID="{2F4B351D-B93B-4AE0-B002-0C6FD5E8884C}" presName="text1" presStyleLbl="revTx" presStyleIdx="0" presStyleCnt="3">
        <dgm:presLayoutVars>
          <dgm:bulletEnabled val="1"/>
        </dgm:presLayoutVars>
      </dgm:prSet>
      <dgm:spPr/>
    </dgm:pt>
    <dgm:pt modelId="{FD0EE96F-7F7D-4782-AD5D-7EC7E4E0D6BD}" type="pres">
      <dgm:prSet presAssocID="{2F4B351D-B93B-4AE0-B002-0C6FD5E8884C}" presName="line1" presStyleLbl="callout" presStyleIdx="0" presStyleCnt="6"/>
      <dgm:spPr/>
    </dgm:pt>
    <dgm:pt modelId="{4C1329A4-2158-49E8-B81B-96C37E645F4B}" type="pres">
      <dgm:prSet presAssocID="{2F4B351D-B93B-4AE0-B002-0C6FD5E8884C}" presName="d1" presStyleLbl="callout" presStyleIdx="1" presStyleCnt="6"/>
      <dgm:spPr/>
    </dgm:pt>
    <dgm:pt modelId="{FCDD3333-6960-4C52-867A-7415B0550591}" type="pres">
      <dgm:prSet presAssocID="{A35C1DF7-1F11-47B5-BC5C-E6D5A0386A58}" presName="circle2" presStyleLbl="lnNode1" presStyleIdx="1" presStyleCnt="3"/>
      <dgm:spPr/>
    </dgm:pt>
    <dgm:pt modelId="{037D2611-3CD0-4FF3-A0FB-C3FD1371378C}" type="pres">
      <dgm:prSet presAssocID="{A35C1DF7-1F11-47B5-BC5C-E6D5A0386A58}" presName="text2" presStyleLbl="revTx" presStyleIdx="1" presStyleCnt="3">
        <dgm:presLayoutVars>
          <dgm:bulletEnabled val="1"/>
        </dgm:presLayoutVars>
      </dgm:prSet>
      <dgm:spPr/>
    </dgm:pt>
    <dgm:pt modelId="{47F1DC0C-8149-47C9-B42F-CFF7C217277D}" type="pres">
      <dgm:prSet presAssocID="{A35C1DF7-1F11-47B5-BC5C-E6D5A0386A58}" presName="line2" presStyleLbl="callout" presStyleIdx="2" presStyleCnt="6"/>
      <dgm:spPr/>
    </dgm:pt>
    <dgm:pt modelId="{AA721F38-AF55-4657-B6C0-3A35BBE94B1A}" type="pres">
      <dgm:prSet presAssocID="{A35C1DF7-1F11-47B5-BC5C-E6D5A0386A58}" presName="d2" presStyleLbl="callout" presStyleIdx="3" presStyleCnt="6"/>
      <dgm:spPr/>
    </dgm:pt>
    <dgm:pt modelId="{C4BBDCDE-41B6-4A74-897D-D8B3C6E2D78E}" type="pres">
      <dgm:prSet presAssocID="{DE1AEB0A-F216-4B46-B962-6D9BCD665DCB}" presName="circle3" presStyleLbl="lnNode1" presStyleIdx="2" presStyleCnt="3"/>
      <dgm:spPr/>
    </dgm:pt>
    <dgm:pt modelId="{8DFF2AFF-8AAB-4A2D-BDAF-5963E3CA6B32}" type="pres">
      <dgm:prSet presAssocID="{DE1AEB0A-F216-4B46-B962-6D9BCD665DCB}" presName="text3" presStyleLbl="revTx" presStyleIdx="2" presStyleCnt="3">
        <dgm:presLayoutVars>
          <dgm:bulletEnabled val="1"/>
        </dgm:presLayoutVars>
      </dgm:prSet>
      <dgm:spPr/>
    </dgm:pt>
    <dgm:pt modelId="{559FFA50-6841-407B-9E99-9451C3693392}" type="pres">
      <dgm:prSet presAssocID="{DE1AEB0A-F216-4B46-B962-6D9BCD665DCB}" presName="line3" presStyleLbl="callout" presStyleIdx="4" presStyleCnt="6"/>
      <dgm:spPr/>
    </dgm:pt>
    <dgm:pt modelId="{578F4836-01E5-439C-BC35-BC5DD27E32B5}" type="pres">
      <dgm:prSet presAssocID="{DE1AEB0A-F216-4B46-B962-6D9BCD665DCB}" presName="d3" presStyleLbl="callout" presStyleIdx="5" presStyleCnt="6"/>
      <dgm:spPr/>
    </dgm:pt>
  </dgm:ptLst>
  <dgm:cxnLst>
    <dgm:cxn modelId="{C99E44D9-5A8B-49B7-BED6-89AD46AC0718}" type="presOf" srcId="{A35C1DF7-1F11-47B5-BC5C-E6D5A0386A58}" destId="{037D2611-3CD0-4FF3-A0FB-C3FD1371378C}" srcOrd="0" destOrd="0" presId="urn:microsoft.com/office/officeart/2005/8/layout/target1"/>
    <dgm:cxn modelId="{27679894-6E04-4A0A-8341-D78A88A5D9C5}" type="presOf" srcId="{5D29F2C8-9506-48FB-93F5-C18856CBC3B6}" destId="{B0FAF40A-669C-4D8B-87B0-2D1DBACCB521}" srcOrd="0" destOrd="0" presId="urn:microsoft.com/office/officeart/2005/8/layout/target1"/>
    <dgm:cxn modelId="{56C77000-C606-4971-9957-060E087CB66D}" srcId="{5D29F2C8-9506-48FB-93F5-C18856CBC3B6}" destId="{A35C1DF7-1F11-47B5-BC5C-E6D5A0386A58}" srcOrd="1" destOrd="0" parTransId="{08C27215-B21E-4DE3-B154-496A70121CEA}" sibTransId="{B8B0C36F-BFF0-4175-A452-0F7E2D7905FF}"/>
    <dgm:cxn modelId="{05ED3198-D2B3-4963-B623-4ABB23A37E98}" srcId="{5D29F2C8-9506-48FB-93F5-C18856CBC3B6}" destId="{DE1AEB0A-F216-4B46-B962-6D9BCD665DCB}" srcOrd="2" destOrd="0" parTransId="{D6802C91-26F6-48E7-BFA0-96572B6C0EB8}" sibTransId="{005900E4-F88F-4B43-9B88-7A46A84615FA}"/>
    <dgm:cxn modelId="{75DED2B8-25D2-4B41-AD02-6690C3A774C6}" type="presOf" srcId="{2F4B351D-B93B-4AE0-B002-0C6FD5E8884C}" destId="{AC3DF03A-8446-4C46-AC0C-5FE4F272927E}" srcOrd="0" destOrd="0" presId="urn:microsoft.com/office/officeart/2005/8/layout/target1"/>
    <dgm:cxn modelId="{97E5FB07-E647-4F9C-AAEF-317AB07CDC41}" srcId="{5D29F2C8-9506-48FB-93F5-C18856CBC3B6}" destId="{2F4B351D-B93B-4AE0-B002-0C6FD5E8884C}" srcOrd="0" destOrd="0" parTransId="{98B59621-A0E3-4109-B9D6-244DEA8E28EC}" sibTransId="{C7F8531A-1EFB-4A9F-96DE-A82FB38EA260}"/>
    <dgm:cxn modelId="{96FA1BDA-8CC4-4279-BBA9-DEF9CF5BFB70}" type="presOf" srcId="{DE1AEB0A-F216-4B46-B962-6D9BCD665DCB}" destId="{8DFF2AFF-8AAB-4A2D-BDAF-5963E3CA6B32}" srcOrd="0" destOrd="0" presId="urn:microsoft.com/office/officeart/2005/8/layout/target1"/>
    <dgm:cxn modelId="{E1076D9C-B595-47C5-BD40-DEDD5DBCD7A4}" type="presParOf" srcId="{B0FAF40A-669C-4D8B-87B0-2D1DBACCB521}" destId="{4C415B5E-EE32-4C3D-9044-04EACDD5A09D}" srcOrd="0" destOrd="0" presId="urn:microsoft.com/office/officeart/2005/8/layout/target1"/>
    <dgm:cxn modelId="{925C4A29-55B7-4CB7-B5EB-CADF48AF016D}" type="presParOf" srcId="{B0FAF40A-669C-4D8B-87B0-2D1DBACCB521}" destId="{AC3DF03A-8446-4C46-AC0C-5FE4F272927E}" srcOrd="1" destOrd="0" presId="urn:microsoft.com/office/officeart/2005/8/layout/target1"/>
    <dgm:cxn modelId="{F92A2B25-A51C-4D49-BB83-984D65393ED7}" type="presParOf" srcId="{B0FAF40A-669C-4D8B-87B0-2D1DBACCB521}" destId="{FD0EE96F-7F7D-4782-AD5D-7EC7E4E0D6BD}" srcOrd="2" destOrd="0" presId="urn:microsoft.com/office/officeart/2005/8/layout/target1"/>
    <dgm:cxn modelId="{C089EB89-A9AB-4F97-81A9-86D4553699A9}" type="presParOf" srcId="{B0FAF40A-669C-4D8B-87B0-2D1DBACCB521}" destId="{4C1329A4-2158-49E8-B81B-96C37E645F4B}" srcOrd="3" destOrd="0" presId="urn:microsoft.com/office/officeart/2005/8/layout/target1"/>
    <dgm:cxn modelId="{0392587C-2AFF-43C8-B7C7-25D70C57E7F9}" type="presParOf" srcId="{B0FAF40A-669C-4D8B-87B0-2D1DBACCB521}" destId="{FCDD3333-6960-4C52-867A-7415B0550591}" srcOrd="4" destOrd="0" presId="urn:microsoft.com/office/officeart/2005/8/layout/target1"/>
    <dgm:cxn modelId="{FE7089C8-2463-424C-A443-248E3D59204E}" type="presParOf" srcId="{B0FAF40A-669C-4D8B-87B0-2D1DBACCB521}" destId="{037D2611-3CD0-4FF3-A0FB-C3FD1371378C}" srcOrd="5" destOrd="0" presId="urn:microsoft.com/office/officeart/2005/8/layout/target1"/>
    <dgm:cxn modelId="{E28B55DF-0CA3-467C-AB3B-28E2D50CA112}" type="presParOf" srcId="{B0FAF40A-669C-4D8B-87B0-2D1DBACCB521}" destId="{47F1DC0C-8149-47C9-B42F-CFF7C217277D}" srcOrd="6" destOrd="0" presId="urn:microsoft.com/office/officeart/2005/8/layout/target1"/>
    <dgm:cxn modelId="{C078689D-549D-404C-9EC7-783815D82BE7}" type="presParOf" srcId="{B0FAF40A-669C-4D8B-87B0-2D1DBACCB521}" destId="{AA721F38-AF55-4657-B6C0-3A35BBE94B1A}" srcOrd="7" destOrd="0" presId="urn:microsoft.com/office/officeart/2005/8/layout/target1"/>
    <dgm:cxn modelId="{D39FA54B-28FB-46D3-951B-14EC48D8104D}" type="presParOf" srcId="{B0FAF40A-669C-4D8B-87B0-2D1DBACCB521}" destId="{C4BBDCDE-41B6-4A74-897D-D8B3C6E2D78E}" srcOrd="8" destOrd="0" presId="urn:microsoft.com/office/officeart/2005/8/layout/target1"/>
    <dgm:cxn modelId="{AE3F24DC-D96E-4AAB-BA51-E3D880948B04}" type="presParOf" srcId="{B0FAF40A-669C-4D8B-87B0-2D1DBACCB521}" destId="{8DFF2AFF-8AAB-4A2D-BDAF-5963E3CA6B32}" srcOrd="9" destOrd="0" presId="urn:microsoft.com/office/officeart/2005/8/layout/target1"/>
    <dgm:cxn modelId="{5CFBC50C-78D9-49A6-B6B6-06C483D6F124}" type="presParOf" srcId="{B0FAF40A-669C-4D8B-87B0-2D1DBACCB521}" destId="{559FFA50-6841-407B-9E99-9451C3693392}" srcOrd="10" destOrd="0" presId="urn:microsoft.com/office/officeart/2005/8/layout/target1"/>
    <dgm:cxn modelId="{7666DAB1-0395-4057-A309-796C06B96660}" type="presParOf" srcId="{B0FAF40A-669C-4D8B-87B0-2D1DBACCB521}" destId="{578F4836-01E5-439C-BC35-BC5DD27E32B5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BBDCDE-41B6-4A74-897D-D8B3C6E2D78E}">
      <dsp:nvSpPr>
        <dsp:cNvPr id="0" name=""/>
        <dsp:cNvSpPr/>
      </dsp:nvSpPr>
      <dsp:spPr>
        <a:xfrm>
          <a:off x="1286073" y="1131490"/>
          <a:ext cx="3394472" cy="3394472"/>
        </a:xfrm>
        <a:prstGeom prst="ellipse">
          <a:avLst/>
        </a:prstGeom>
        <a:solidFill>
          <a:schemeClr val="accent5">
            <a:shade val="50000"/>
            <a:hueOff val="168648"/>
            <a:satOff val="-3730"/>
            <a:lumOff val="279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DD3333-6960-4C52-867A-7415B0550591}">
      <dsp:nvSpPr>
        <dsp:cNvPr id="0" name=""/>
        <dsp:cNvSpPr/>
      </dsp:nvSpPr>
      <dsp:spPr>
        <a:xfrm>
          <a:off x="1964967" y="1810385"/>
          <a:ext cx="2036683" cy="2036683"/>
        </a:xfrm>
        <a:prstGeom prst="ellipse">
          <a:avLst/>
        </a:prstGeom>
        <a:solidFill>
          <a:schemeClr val="accent5">
            <a:shade val="50000"/>
            <a:hueOff val="168648"/>
            <a:satOff val="-3730"/>
            <a:lumOff val="279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415B5E-EE32-4C3D-9044-04EACDD5A09D}">
      <dsp:nvSpPr>
        <dsp:cNvPr id="0" name=""/>
        <dsp:cNvSpPr/>
      </dsp:nvSpPr>
      <dsp:spPr>
        <a:xfrm>
          <a:off x="2643862" y="2489279"/>
          <a:ext cx="678894" cy="678894"/>
        </a:xfrm>
        <a:prstGeom prst="ellips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DF03A-8446-4C46-AC0C-5FE4F272927E}">
      <dsp:nvSpPr>
        <dsp:cNvPr id="0" name=""/>
        <dsp:cNvSpPr/>
      </dsp:nvSpPr>
      <dsp:spPr>
        <a:xfrm>
          <a:off x="5246290" y="0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4064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1</a:t>
          </a:r>
          <a:r>
            <a:rPr lang="en-US" sz="3200" kern="1200" baseline="30000" dirty="0" smtClean="0"/>
            <a:t>st</a:t>
          </a:r>
          <a:r>
            <a:rPr lang="en-US" sz="3200" kern="1200" dirty="0" smtClean="0"/>
            <a:t> circle</a:t>
          </a:r>
          <a:endParaRPr lang="en-US" sz="3200" kern="1200" dirty="0"/>
        </a:p>
      </dsp:txBody>
      <dsp:txXfrm>
        <a:off x="5246290" y="0"/>
        <a:ext cx="1697236" cy="990054"/>
      </dsp:txXfrm>
    </dsp:sp>
    <dsp:sp modelId="{FD0EE96F-7F7D-4782-AD5D-7EC7E4E0D6BD}">
      <dsp:nvSpPr>
        <dsp:cNvPr id="0" name=""/>
        <dsp:cNvSpPr/>
      </dsp:nvSpPr>
      <dsp:spPr>
        <a:xfrm>
          <a:off x="4821981" y="495027"/>
          <a:ext cx="42430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1329A4-2158-49E8-B81B-96C37E645F4B}">
      <dsp:nvSpPr>
        <dsp:cNvPr id="0" name=""/>
        <dsp:cNvSpPr/>
      </dsp:nvSpPr>
      <dsp:spPr>
        <a:xfrm rot="5400000">
          <a:off x="2735229" y="743672"/>
          <a:ext cx="2333133" cy="1836975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7D2611-3CD0-4FF3-A0FB-C3FD1371378C}">
      <dsp:nvSpPr>
        <dsp:cNvPr id="0" name=""/>
        <dsp:cNvSpPr/>
      </dsp:nvSpPr>
      <dsp:spPr>
        <a:xfrm>
          <a:off x="5246290" y="990054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4064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2</a:t>
          </a:r>
          <a:r>
            <a:rPr lang="en-US" sz="3200" kern="1200" baseline="30000" dirty="0" smtClean="0"/>
            <a:t>nd</a:t>
          </a:r>
          <a:r>
            <a:rPr lang="en-US" sz="3200" kern="1200" dirty="0" smtClean="0"/>
            <a:t> circle</a:t>
          </a:r>
          <a:endParaRPr lang="en-US" sz="3200" kern="1200" dirty="0"/>
        </a:p>
      </dsp:txBody>
      <dsp:txXfrm>
        <a:off x="5246290" y="990054"/>
        <a:ext cx="1697236" cy="990054"/>
      </dsp:txXfrm>
    </dsp:sp>
    <dsp:sp modelId="{47F1DC0C-8149-47C9-B42F-CFF7C217277D}">
      <dsp:nvSpPr>
        <dsp:cNvPr id="0" name=""/>
        <dsp:cNvSpPr/>
      </dsp:nvSpPr>
      <dsp:spPr>
        <a:xfrm>
          <a:off x="4821981" y="1485081"/>
          <a:ext cx="42430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721F38-AF55-4657-B6C0-3A35BBE94B1A}">
      <dsp:nvSpPr>
        <dsp:cNvPr id="0" name=""/>
        <dsp:cNvSpPr/>
      </dsp:nvSpPr>
      <dsp:spPr>
        <a:xfrm rot="5400000">
          <a:off x="3236027" y="1718281"/>
          <a:ext cx="1818079" cy="1350434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FF2AFF-8AAB-4A2D-BDAF-5963E3CA6B32}">
      <dsp:nvSpPr>
        <dsp:cNvPr id="0" name=""/>
        <dsp:cNvSpPr/>
      </dsp:nvSpPr>
      <dsp:spPr>
        <a:xfrm>
          <a:off x="5246290" y="1980108"/>
          <a:ext cx="1697236" cy="990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4064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3</a:t>
          </a:r>
          <a:r>
            <a:rPr lang="en-US" sz="3200" kern="1200" baseline="30000" dirty="0" smtClean="0"/>
            <a:t>rd</a:t>
          </a:r>
          <a:r>
            <a:rPr lang="en-US" sz="3200" kern="1200" dirty="0" smtClean="0"/>
            <a:t> circle</a:t>
          </a:r>
          <a:endParaRPr lang="en-US" sz="3200" kern="1200" dirty="0"/>
        </a:p>
      </dsp:txBody>
      <dsp:txXfrm>
        <a:off x="5246290" y="1980108"/>
        <a:ext cx="1697236" cy="990054"/>
      </dsp:txXfrm>
    </dsp:sp>
    <dsp:sp modelId="{559FFA50-6841-407B-9E99-9451C3693392}">
      <dsp:nvSpPr>
        <dsp:cNvPr id="0" name=""/>
        <dsp:cNvSpPr/>
      </dsp:nvSpPr>
      <dsp:spPr>
        <a:xfrm>
          <a:off x="4821981" y="2475136"/>
          <a:ext cx="42430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8F4836-01E5-439C-BC35-BC5DD27E32B5}">
      <dsp:nvSpPr>
        <dsp:cNvPr id="0" name=""/>
        <dsp:cNvSpPr/>
      </dsp:nvSpPr>
      <dsp:spPr>
        <a:xfrm rot="5400000">
          <a:off x="3737447" y="2692099"/>
          <a:ext cx="1298951" cy="863893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27.01.2011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 </a:t>
            </a:r>
            <a:r>
              <a:rPr lang="en-US" dirty="0" smtClean="0"/>
              <a:t>Diagram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Target  Diagram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Pyramid Diagram</dc:title>
  <dc:creator/>
  <cp:lastModifiedBy>swathi vegesna</cp:lastModifiedBy>
  <cp:revision>10</cp:revision>
  <dcterms:created xsi:type="dcterms:W3CDTF">2006-08-16T00:00:00Z</dcterms:created>
  <dcterms:modified xsi:type="dcterms:W3CDTF">2011-01-27T10:07:47Z</dcterms:modified>
</cp:coreProperties>
</file>