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8" r:id="rId1"/>
  </p:sldMasterIdLst>
  <p:sldIdLst>
    <p:sldId id="256" r:id="rId2"/>
  </p:sldIdLst>
  <p:sldSz cx="86407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91" d="100"/>
          <a:sy n="91" d="100"/>
        </p:scale>
        <p:origin x="187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1DC80F-580B-4EBE-ABBE-38643FDB3A91}" type="doc">
      <dgm:prSet loTypeId="urn:microsoft.com/office/officeart/2005/8/layout/target3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n-US"/>
        </a:p>
      </dgm:t>
    </dgm:pt>
    <dgm:pt modelId="{21A9C7C2-F2D6-48F8-BB22-AF415C9F7B21}">
      <dgm:prSet phldrT="[Text]"/>
      <dgm:spPr/>
      <dgm:t>
        <a:bodyPr/>
        <a:lstStyle/>
        <a:p>
          <a:r>
            <a:rPr lang="en-US"/>
            <a:t>Pets</a:t>
          </a:r>
        </a:p>
      </dgm:t>
    </dgm:pt>
    <dgm:pt modelId="{1F8CCB05-4273-4838-9CA0-35FF71B1AFA0}" type="parTrans" cxnId="{BA7F832F-0774-4BBC-A340-194F6E47A3FB}">
      <dgm:prSet/>
      <dgm:spPr/>
      <dgm:t>
        <a:bodyPr/>
        <a:lstStyle/>
        <a:p>
          <a:endParaRPr lang="en-US"/>
        </a:p>
      </dgm:t>
    </dgm:pt>
    <dgm:pt modelId="{0A80E4A2-ABB9-4835-8424-2ADCDE37DF02}" type="sibTrans" cxnId="{BA7F832F-0774-4BBC-A340-194F6E47A3FB}">
      <dgm:prSet/>
      <dgm:spPr/>
      <dgm:t>
        <a:bodyPr/>
        <a:lstStyle/>
        <a:p>
          <a:endParaRPr lang="en-US"/>
        </a:p>
      </dgm:t>
    </dgm:pt>
    <dgm:pt modelId="{029BED5D-C8B4-41F2-BA04-45FF8185ED2B}">
      <dgm:prSet phldrT="[Text]"/>
      <dgm:spPr/>
      <dgm:t>
        <a:bodyPr/>
        <a:lstStyle/>
        <a:p>
          <a:r>
            <a:rPr lang="en-US"/>
            <a:t>Cat</a:t>
          </a:r>
        </a:p>
      </dgm:t>
    </dgm:pt>
    <dgm:pt modelId="{2D23161A-5960-40A0-9E9B-41CA3829154D}" type="parTrans" cxnId="{5B8AC6BF-3DE0-4A77-BD42-6A653AEFB5C2}">
      <dgm:prSet/>
      <dgm:spPr/>
      <dgm:t>
        <a:bodyPr/>
        <a:lstStyle/>
        <a:p>
          <a:endParaRPr lang="en-US"/>
        </a:p>
      </dgm:t>
    </dgm:pt>
    <dgm:pt modelId="{8602C434-33D5-4EC7-A55B-8D40B5203BAD}" type="sibTrans" cxnId="{5B8AC6BF-3DE0-4A77-BD42-6A653AEFB5C2}">
      <dgm:prSet/>
      <dgm:spPr/>
      <dgm:t>
        <a:bodyPr/>
        <a:lstStyle/>
        <a:p>
          <a:endParaRPr lang="en-US"/>
        </a:p>
      </dgm:t>
    </dgm:pt>
    <dgm:pt modelId="{5B9BF57B-C675-4FC8-8AF8-376C48CFC313}">
      <dgm:prSet phldrT="[Text]"/>
      <dgm:spPr/>
      <dgm:t>
        <a:bodyPr/>
        <a:lstStyle/>
        <a:p>
          <a:r>
            <a:rPr lang="en-US"/>
            <a:t>Dog</a:t>
          </a:r>
        </a:p>
      </dgm:t>
    </dgm:pt>
    <dgm:pt modelId="{70F76AF9-7A98-40E9-90D2-53498E1EC821}" type="parTrans" cxnId="{E2910D30-CAEB-4B48-9022-B41ECD27E654}">
      <dgm:prSet/>
      <dgm:spPr/>
      <dgm:t>
        <a:bodyPr/>
        <a:lstStyle/>
        <a:p>
          <a:endParaRPr lang="en-US"/>
        </a:p>
      </dgm:t>
    </dgm:pt>
    <dgm:pt modelId="{401C1659-A31F-4953-92AC-FC4EA4F05390}" type="sibTrans" cxnId="{E2910D30-CAEB-4B48-9022-B41ECD27E654}">
      <dgm:prSet/>
      <dgm:spPr/>
      <dgm:t>
        <a:bodyPr/>
        <a:lstStyle/>
        <a:p>
          <a:endParaRPr lang="en-US"/>
        </a:p>
      </dgm:t>
    </dgm:pt>
    <dgm:pt modelId="{0E29EBFA-A489-48B1-AA44-7C9D9AEB6F4C}">
      <dgm:prSet phldrT="[Text]"/>
      <dgm:spPr/>
      <dgm:t>
        <a:bodyPr/>
        <a:lstStyle/>
        <a:p>
          <a:r>
            <a:rPr lang="en-US"/>
            <a:t>Farm</a:t>
          </a:r>
        </a:p>
      </dgm:t>
    </dgm:pt>
    <dgm:pt modelId="{AD465629-1A95-4CEC-88C1-AA49ED718FBE}" type="parTrans" cxnId="{A86C4276-4BD9-4B18-A2C8-DC6AB8C470C7}">
      <dgm:prSet/>
      <dgm:spPr/>
      <dgm:t>
        <a:bodyPr/>
        <a:lstStyle/>
        <a:p>
          <a:endParaRPr lang="en-US"/>
        </a:p>
      </dgm:t>
    </dgm:pt>
    <dgm:pt modelId="{3C043AB3-45A7-4D6E-9AD2-CCF7C7EC2876}" type="sibTrans" cxnId="{A86C4276-4BD9-4B18-A2C8-DC6AB8C470C7}">
      <dgm:prSet/>
      <dgm:spPr/>
      <dgm:t>
        <a:bodyPr/>
        <a:lstStyle/>
        <a:p>
          <a:endParaRPr lang="en-US"/>
        </a:p>
      </dgm:t>
    </dgm:pt>
    <dgm:pt modelId="{238BC85F-2B3C-4CE8-94DB-A368722680F0}">
      <dgm:prSet phldrT="[Text]"/>
      <dgm:spPr/>
      <dgm:t>
        <a:bodyPr/>
        <a:lstStyle/>
        <a:p>
          <a:r>
            <a:rPr lang="en-US"/>
            <a:t>Pig</a:t>
          </a:r>
        </a:p>
      </dgm:t>
    </dgm:pt>
    <dgm:pt modelId="{A323298C-2265-4EDC-9700-B465C3089AE5}" type="parTrans" cxnId="{D0DCADD0-3F98-4C5E-8B01-32D9A5C488F5}">
      <dgm:prSet/>
      <dgm:spPr/>
      <dgm:t>
        <a:bodyPr/>
        <a:lstStyle/>
        <a:p>
          <a:endParaRPr lang="en-US"/>
        </a:p>
      </dgm:t>
    </dgm:pt>
    <dgm:pt modelId="{63922C9A-7CAC-4782-BCBD-65E25D476810}" type="sibTrans" cxnId="{D0DCADD0-3F98-4C5E-8B01-32D9A5C488F5}">
      <dgm:prSet/>
      <dgm:spPr/>
      <dgm:t>
        <a:bodyPr/>
        <a:lstStyle/>
        <a:p>
          <a:endParaRPr lang="en-US"/>
        </a:p>
      </dgm:t>
    </dgm:pt>
    <dgm:pt modelId="{A38D66CB-9532-41F3-AD68-BA5D12B8A2AC}">
      <dgm:prSet phldrT="[Text]"/>
      <dgm:spPr/>
      <dgm:t>
        <a:bodyPr/>
        <a:lstStyle/>
        <a:p>
          <a:r>
            <a:rPr lang="en-US"/>
            <a:t>Cow</a:t>
          </a:r>
        </a:p>
      </dgm:t>
    </dgm:pt>
    <dgm:pt modelId="{6EE86231-B2EB-4B16-B380-73931913B095}" type="parTrans" cxnId="{72528951-8081-4AB4-A164-BA4916B4E0FA}">
      <dgm:prSet/>
      <dgm:spPr/>
      <dgm:t>
        <a:bodyPr/>
        <a:lstStyle/>
        <a:p>
          <a:endParaRPr lang="en-US"/>
        </a:p>
      </dgm:t>
    </dgm:pt>
    <dgm:pt modelId="{6981A818-DE19-469B-827C-9ED1828E65D7}" type="sibTrans" cxnId="{72528951-8081-4AB4-A164-BA4916B4E0FA}">
      <dgm:prSet/>
      <dgm:spPr/>
      <dgm:t>
        <a:bodyPr/>
        <a:lstStyle/>
        <a:p>
          <a:endParaRPr lang="en-US"/>
        </a:p>
      </dgm:t>
    </dgm:pt>
    <dgm:pt modelId="{673E2366-1E7C-4AB4-8CA3-BAF1BCEA850B}">
      <dgm:prSet phldrT="[Text]"/>
      <dgm:spPr/>
      <dgm:t>
        <a:bodyPr/>
        <a:lstStyle/>
        <a:p>
          <a:r>
            <a:rPr lang="en-US"/>
            <a:t>Wild</a:t>
          </a:r>
        </a:p>
      </dgm:t>
    </dgm:pt>
    <dgm:pt modelId="{742693E8-608C-4F7E-A475-CE0D5D71FC61}" type="parTrans" cxnId="{73337555-CBB8-4BD7-8AA5-AAC63EE4E5BF}">
      <dgm:prSet/>
      <dgm:spPr/>
      <dgm:t>
        <a:bodyPr/>
        <a:lstStyle/>
        <a:p>
          <a:endParaRPr lang="en-US"/>
        </a:p>
      </dgm:t>
    </dgm:pt>
    <dgm:pt modelId="{43A60F68-2299-4BD6-82A2-AAD92BF74770}" type="sibTrans" cxnId="{73337555-CBB8-4BD7-8AA5-AAC63EE4E5BF}">
      <dgm:prSet/>
      <dgm:spPr/>
      <dgm:t>
        <a:bodyPr/>
        <a:lstStyle/>
        <a:p>
          <a:endParaRPr lang="en-US"/>
        </a:p>
      </dgm:t>
    </dgm:pt>
    <dgm:pt modelId="{F45D0960-5B4B-4BB3-987F-019A6E278120}">
      <dgm:prSet phldrT="[Text]"/>
      <dgm:spPr/>
      <dgm:t>
        <a:bodyPr/>
        <a:lstStyle/>
        <a:p>
          <a:r>
            <a:rPr lang="en-US"/>
            <a:t>Tiger</a:t>
          </a:r>
        </a:p>
      </dgm:t>
    </dgm:pt>
    <dgm:pt modelId="{411D6E7B-597D-419A-89CB-6F2A8AD17CB7}" type="parTrans" cxnId="{8EA64116-152E-44AA-B1BF-F1923D334A1F}">
      <dgm:prSet/>
      <dgm:spPr/>
      <dgm:t>
        <a:bodyPr/>
        <a:lstStyle/>
        <a:p>
          <a:endParaRPr lang="en-US"/>
        </a:p>
      </dgm:t>
    </dgm:pt>
    <dgm:pt modelId="{0E32C40D-4D3C-4136-AA59-EE8BCCF1DFFA}" type="sibTrans" cxnId="{8EA64116-152E-44AA-B1BF-F1923D334A1F}">
      <dgm:prSet/>
      <dgm:spPr/>
      <dgm:t>
        <a:bodyPr/>
        <a:lstStyle/>
        <a:p>
          <a:endParaRPr lang="en-US"/>
        </a:p>
      </dgm:t>
    </dgm:pt>
    <dgm:pt modelId="{2BB21B18-F4BA-4197-9C63-AB5DA082A49D}">
      <dgm:prSet phldrT="[Text]"/>
      <dgm:spPr/>
      <dgm:t>
        <a:bodyPr/>
        <a:lstStyle/>
        <a:p>
          <a:r>
            <a:rPr lang="en-US"/>
            <a:t>Elephant</a:t>
          </a:r>
        </a:p>
      </dgm:t>
    </dgm:pt>
    <dgm:pt modelId="{D97D7DEF-AEE6-43A9-92D1-0D19632C67F8}" type="parTrans" cxnId="{9CF8FF86-BEDD-495A-A947-B5DC15000BE9}">
      <dgm:prSet/>
      <dgm:spPr/>
      <dgm:t>
        <a:bodyPr/>
        <a:lstStyle/>
        <a:p>
          <a:endParaRPr lang="en-US"/>
        </a:p>
      </dgm:t>
    </dgm:pt>
    <dgm:pt modelId="{256A9D5B-AE05-4F38-B361-82B3812330F9}" type="sibTrans" cxnId="{9CF8FF86-BEDD-495A-A947-B5DC15000BE9}">
      <dgm:prSet/>
      <dgm:spPr/>
      <dgm:t>
        <a:bodyPr/>
        <a:lstStyle/>
        <a:p>
          <a:endParaRPr lang="en-US"/>
        </a:p>
      </dgm:t>
    </dgm:pt>
    <dgm:pt modelId="{D589D451-3CD0-4293-AF71-06C4C24E0C2E}" type="pres">
      <dgm:prSet presAssocID="{A71DC80F-580B-4EBE-ABBE-38643FDB3A91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44F4FA3B-0DF2-41D2-B5C4-7E00D458FFF6}" type="pres">
      <dgm:prSet presAssocID="{21A9C7C2-F2D6-48F8-BB22-AF415C9F7B21}" presName="circle1" presStyleLbl="node1" presStyleIdx="0" presStyleCnt="3"/>
      <dgm:spPr/>
    </dgm:pt>
    <dgm:pt modelId="{7A1BD7A7-A89B-4A03-AF00-98B829113C0E}" type="pres">
      <dgm:prSet presAssocID="{21A9C7C2-F2D6-48F8-BB22-AF415C9F7B21}" presName="space" presStyleCnt="0"/>
      <dgm:spPr/>
    </dgm:pt>
    <dgm:pt modelId="{03D00D70-8005-41E9-96DF-9CEFCC6A7375}" type="pres">
      <dgm:prSet presAssocID="{21A9C7C2-F2D6-48F8-BB22-AF415C9F7B21}" presName="rect1" presStyleLbl="alignAcc1" presStyleIdx="0" presStyleCnt="3"/>
      <dgm:spPr/>
    </dgm:pt>
    <dgm:pt modelId="{133C7488-33F3-4D2B-8C4C-03B05D3F0BE5}" type="pres">
      <dgm:prSet presAssocID="{0E29EBFA-A489-48B1-AA44-7C9D9AEB6F4C}" presName="vertSpace2" presStyleLbl="node1" presStyleIdx="0" presStyleCnt="3"/>
      <dgm:spPr/>
    </dgm:pt>
    <dgm:pt modelId="{03159957-13C4-4493-8FB3-088FBF5B4622}" type="pres">
      <dgm:prSet presAssocID="{0E29EBFA-A489-48B1-AA44-7C9D9AEB6F4C}" presName="circle2" presStyleLbl="node1" presStyleIdx="1" presStyleCnt="3"/>
      <dgm:spPr/>
    </dgm:pt>
    <dgm:pt modelId="{228D9D10-571D-4F4B-A007-947609469014}" type="pres">
      <dgm:prSet presAssocID="{0E29EBFA-A489-48B1-AA44-7C9D9AEB6F4C}" presName="rect2" presStyleLbl="alignAcc1" presStyleIdx="1" presStyleCnt="3"/>
      <dgm:spPr/>
    </dgm:pt>
    <dgm:pt modelId="{7A33F807-E1FA-4233-92BB-FC789AD51D7E}" type="pres">
      <dgm:prSet presAssocID="{673E2366-1E7C-4AB4-8CA3-BAF1BCEA850B}" presName="vertSpace3" presStyleLbl="node1" presStyleIdx="1" presStyleCnt="3"/>
      <dgm:spPr/>
    </dgm:pt>
    <dgm:pt modelId="{E5081A43-0F88-4A55-A8BD-274322F299B6}" type="pres">
      <dgm:prSet presAssocID="{673E2366-1E7C-4AB4-8CA3-BAF1BCEA850B}" presName="circle3" presStyleLbl="node1" presStyleIdx="2" presStyleCnt="3"/>
      <dgm:spPr/>
    </dgm:pt>
    <dgm:pt modelId="{6A4C84B7-B2D5-425E-87E0-8C88AA33A130}" type="pres">
      <dgm:prSet presAssocID="{673E2366-1E7C-4AB4-8CA3-BAF1BCEA850B}" presName="rect3" presStyleLbl="alignAcc1" presStyleIdx="2" presStyleCnt="3"/>
      <dgm:spPr/>
    </dgm:pt>
    <dgm:pt modelId="{D8A6C9EC-AD65-49DC-ABF6-D0082994DE67}" type="pres">
      <dgm:prSet presAssocID="{21A9C7C2-F2D6-48F8-BB22-AF415C9F7B21}" presName="rect1ParTx" presStyleLbl="alignAcc1" presStyleIdx="2" presStyleCnt="3">
        <dgm:presLayoutVars>
          <dgm:chMax val="1"/>
          <dgm:bulletEnabled val="1"/>
        </dgm:presLayoutVars>
      </dgm:prSet>
      <dgm:spPr/>
    </dgm:pt>
    <dgm:pt modelId="{483F72D4-7FAA-43ED-BCAB-13E1653B146B}" type="pres">
      <dgm:prSet presAssocID="{21A9C7C2-F2D6-48F8-BB22-AF415C9F7B21}" presName="rect1ChTx" presStyleLbl="alignAcc1" presStyleIdx="2" presStyleCnt="3">
        <dgm:presLayoutVars>
          <dgm:bulletEnabled val="1"/>
        </dgm:presLayoutVars>
      </dgm:prSet>
      <dgm:spPr/>
    </dgm:pt>
    <dgm:pt modelId="{4D2F9004-C7F7-4CC8-A4BB-1CACA7A552AD}" type="pres">
      <dgm:prSet presAssocID="{0E29EBFA-A489-48B1-AA44-7C9D9AEB6F4C}" presName="rect2ParTx" presStyleLbl="alignAcc1" presStyleIdx="2" presStyleCnt="3">
        <dgm:presLayoutVars>
          <dgm:chMax val="1"/>
          <dgm:bulletEnabled val="1"/>
        </dgm:presLayoutVars>
      </dgm:prSet>
      <dgm:spPr/>
    </dgm:pt>
    <dgm:pt modelId="{EFE4A1F2-063A-4222-B4DF-7A15A2D5DF95}" type="pres">
      <dgm:prSet presAssocID="{0E29EBFA-A489-48B1-AA44-7C9D9AEB6F4C}" presName="rect2ChTx" presStyleLbl="alignAcc1" presStyleIdx="2" presStyleCnt="3">
        <dgm:presLayoutVars>
          <dgm:bulletEnabled val="1"/>
        </dgm:presLayoutVars>
      </dgm:prSet>
      <dgm:spPr/>
    </dgm:pt>
    <dgm:pt modelId="{EEF474D4-C26B-4477-BBE7-19C34CBDDEF8}" type="pres">
      <dgm:prSet presAssocID="{673E2366-1E7C-4AB4-8CA3-BAF1BCEA850B}" presName="rect3ParTx" presStyleLbl="alignAcc1" presStyleIdx="2" presStyleCnt="3">
        <dgm:presLayoutVars>
          <dgm:chMax val="1"/>
          <dgm:bulletEnabled val="1"/>
        </dgm:presLayoutVars>
      </dgm:prSet>
      <dgm:spPr/>
    </dgm:pt>
    <dgm:pt modelId="{2EB9669B-8B96-411E-B0C1-A0FC83D38620}" type="pres">
      <dgm:prSet presAssocID="{673E2366-1E7C-4AB4-8CA3-BAF1BCEA850B}" presName="rect3ChTx" presStyleLbl="alignAcc1" presStyleIdx="2" presStyleCnt="3">
        <dgm:presLayoutVars>
          <dgm:bulletEnabled val="1"/>
        </dgm:presLayoutVars>
      </dgm:prSet>
      <dgm:spPr/>
    </dgm:pt>
  </dgm:ptLst>
  <dgm:cxnLst>
    <dgm:cxn modelId="{FE5A6D03-F892-4875-AAB6-A4CA5691FCBE}" type="presOf" srcId="{673E2366-1E7C-4AB4-8CA3-BAF1BCEA850B}" destId="{EEF474D4-C26B-4477-BBE7-19C34CBDDEF8}" srcOrd="1" destOrd="0" presId="urn:microsoft.com/office/officeart/2005/8/layout/target3"/>
    <dgm:cxn modelId="{2D7E3C14-8320-4AAC-BF21-5E7FD4BCCA6B}" type="presOf" srcId="{21A9C7C2-F2D6-48F8-BB22-AF415C9F7B21}" destId="{D8A6C9EC-AD65-49DC-ABF6-D0082994DE67}" srcOrd="1" destOrd="0" presId="urn:microsoft.com/office/officeart/2005/8/layout/target3"/>
    <dgm:cxn modelId="{8EA64116-152E-44AA-B1BF-F1923D334A1F}" srcId="{673E2366-1E7C-4AB4-8CA3-BAF1BCEA850B}" destId="{F45D0960-5B4B-4BB3-987F-019A6E278120}" srcOrd="0" destOrd="0" parTransId="{411D6E7B-597D-419A-89CB-6F2A8AD17CB7}" sibTransId="{0E32C40D-4D3C-4136-AA59-EE8BCCF1DFFA}"/>
    <dgm:cxn modelId="{BA7F832F-0774-4BBC-A340-194F6E47A3FB}" srcId="{A71DC80F-580B-4EBE-ABBE-38643FDB3A91}" destId="{21A9C7C2-F2D6-48F8-BB22-AF415C9F7B21}" srcOrd="0" destOrd="0" parTransId="{1F8CCB05-4273-4838-9CA0-35FF71B1AFA0}" sibTransId="{0A80E4A2-ABB9-4835-8424-2ADCDE37DF02}"/>
    <dgm:cxn modelId="{E2910D30-CAEB-4B48-9022-B41ECD27E654}" srcId="{21A9C7C2-F2D6-48F8-BB22-AF415C9F7B21}" destId="{5B9BF57B-C675-4FC8-8AF8-376C48CFC313}" srcOrd="1" destOrd="0" parTransId="{70F76AF9-7A98-40E9-90D2-53498E1EC821}" sibTransId="{401C1659-A31F-4953-92AC-FC4EA4F05390}"/>
    <dgm:cxn modelId="{5F77DE5D-B04E-48FF-BBE9-8410E4706761}" type="presOf" srcId="{A71DC80F-580B-4EBE-ABBE-38643FDB3A91}" destId="{D589D451-3CD0-4293-AF71-06C4C24E0C2E}" srcOrd="0" destOrd="0" presId="urn:microsoft.com/office/officeart/2005/8/layout/target3"/>
    <dgm:cxn modelId="{72528951-8081-4AB4-A164-BA4916B4E0FA}" srcId="{0E29EBFA-A489-48B1-AA44-7C9D9AEB6F4C}" destId="{A38D66CB-9532-41F3-AD68-BA5D12B8A2AC}" srcOrd="1" destOrd="0" parTransId="{6EE86231-B2EB-4B16-B380-73931913B095}" sibTransId="{6981A818-DE19-469B-827C-9ED1828E65D7}"/>
    <dgm:cxn modelId="{73337555-CBB8-4BD7-8AA5-AAC63EE4E5BF}" srcId="{A71DC80F-580B-4EBE-ABBE-38643FDB3A91}" destId="{673E2366-1E7C-4AB4-8CA3-BAF1BCEA850B}" srcOrd="2" destOrd="0" parTransId="{742693E8-608C-4F7E-A475-CE0D5D71FC61}" sibTransId="{43A60F68-2299-4BD6-82A2-AAD92BF74770}"/>
    <dgm:cxn modelId="{A86C4276-4BD9-4B18-A2C8-DC6AB8C470C7}" srcId="{A71DC80F-580B-4EBE-ABBE-38643FDB3A91}" destId="{0E29EBFA-A489-48B1-AA44-7C9D9AEB6F4C}" srcOrd="1" destOrd="0" parTransId="{AD465629-1A95-4CEC-88C1-AA49ED718FBE}" sibTransId="{3C043AB3-45A7-4D6E-9AD2-CCF7C7EC2876}"/>
    <dgm:cxn modelId="{09F16578-E77F-4E87-8D84-D3B86D3D8905}" type="presOf" srcId="{5B9BF57B-C675-4FC8-8AF8-376C48CFC313}" destId="{483F72D4-7FAA-43ED-BCAB-13E1653B146B}" srcOrd="0" destOrd="1" presId="urn:microsoft.com/office/officeart/2005/8/layout/target3"/>
    <dgm:cxn modelId="{9CF8FF86-BEDD-495A-A947-B5DC15000BE9}" srcId="{673E2366-1E7C-4AB4-8CA3-BAF1BCEA850B}" destId="{2BB21B18-F4BA-4197-9C63-AB5DA082A49D}" srcOrd="1" destOrd="0" parTransId="{D97D7DEF-AEE6-43A9-92D1-0D19632C67F8}" sibTransId="{256A9D5B-AE05-4F38-B361-82B3812330F9}"/>
    <dgm:cxn modelId="{B3A22E93-19A4-4B60-A0AA-038901BFA779}" type="presOf" srcId="{029BED5D-C8B4-41F2-BA04-45FF8185ED2B}" destId="{483F72D4-7FAA-43ED-BCAB-13E1653B146B}" srcOrd="0" destOrd="0" presId="urn:microsoft.com/office/officeart/2005/8/layout/target3"/>
    <dgm:cxn modelId="{51FB0996-A317-4B5F-990F-4EF401B865AE}" type="presOf" srcId="{238BC85F-2B3C-4CE8-94DB-A368722680F0}" destId="{EFE4A1F2-063A-4222-B4DF-7A15A2D5DF95}" srcOrd="0" destOrd="0" presId="urn:microsoft.com/office/officeart/2005/8/layout/target3"/>
    <dgm:cxn modelId="{D2DBBA96-F7F6-4C55-A30C-9A09C681AC10}" type="presOf" srcId="{0E29EBFA-A489-48B1-AA44-7C9D9AEB6F4C}" destId="{228D9D10-571D-4F4B-A007-947609469014}" srcOrd="0" destOrd="0" presId="urn:microsoft.com/office/officeart/2005/8/layout/target3"/>
    <dgm:cxn modelId="{F87CC09C-D3E5-4FBD-B58A-5D8E544A4831}" type="presOf" srcId="{21A9C7C2-F2D6-48F8-BB22-AF415C9F7B21}" destId="{03D00D70-8005-41E9-96DF-9CEFCC6A7375}" srcOrd="0" destOrd="0" presId="urn:microsoft.com/office/officeart/2005/8/layout/target3"/>
    <dgm:cxn modelId="{356385A1-E471-468A-908E-0EAF9D896769}" type="presOf" srcId="{673E2366-1E7C-4AB4-8CA3-BAF1BCEA850B}" destId="{6A4C84B7-B2D5-425E-87E0-8C88AA33A130}" srcOrd="0" destOrd="0" presId="urn:microsoft.com/office/officeart/2005/8/layout/target3"/>
    <dgm:cxn modelId="{5B8AC6BF-3DE0-4A77-BD42-6A653AEFB5C2}" srcId="{21A9C7C2-F2D6-48F8-BB22-AF415C9F7B21}" destId="{029BED5D-C8B4-41F2-BA04-45FF8185ED2B}" srcOrd="0" destOrd="0" parTransId="{2D23161A-5960-40A0-9E9B-41CA3829154D}" sibTransId="{8602C434-33D5-4EC7-A55B-8D40B5203BAD}"/>
    <dgm:cxn modelId="{52E484C2-547B-47D6-BD92-8C0E84BA9B07}" type="presOf" srcId="{A38D66CB-9532-41F3-AD68-BA5D12B8A2AC}" destId="{EFE4A1F2-063A-4222-B4DF-7A15A2D5DF95}" srcOrd="0" destOrd="1" presId="urn:microsoft.com/office/officeart/2005/8/layout/target3"/>
    <dgm:cxn modelId="{28FE04C7-E7C5-4C06-B24D-54BA321EAC32}" type="presOf" srcId="{0E29EBFA-A489-48B1-AA44-7C9D9AEB6F4C}" destId="{4D2F9004-C7F7-4CC8-A4BB-1CACA7A552AD}" srcOrd="1" destOrd="0" presId="urn:microsoft.com/office/officeart/2005/8/layout/target3"/>
    <dgm:cxn modelId="{D0DCADD0-3F98-4C5E-8B01-32D9A5C488F5}" srcId="{0E29EBFA-A489-48B1-AA44-7C9D9AEB6F4C}" destId="{238BC85F-2B3C-4CE8-94DB-A368722680F0}" srcOrd="0" destOrd="0" parTransId="{A323298C-2265-4EDC-9700-B465C3089AE5}" sibTransId="{63922C9A-7CAC-4782-BCBD-65E25D476810}"/>
    <dgm:cxn modelId="{3DAD49EC-452A-4D0B-97A9-4F461C38ED8B}" type="presOf" srcId="{F45D0960-5B4B-4BB3-987F-019A6E278120}" destId="{2EB9669B-8B96-411E-B0C1-A0FC83D38620}" srcOrd="0" destOrd="0" presId="urn:microsoft.com/office/officeart/2005/8/layout/target3"/>
    <dgm:cxn modelId="{9E740FF2-09D2-4684-BFC2-C4DDB7056D5A}" type="presOf" srcId="{2BB21B18-F4BA-4197-9C63-AB5DA082A49D}" destId="{2EB9669B-8B96-411E-B0C1-A0FC83D38620}" srcOrd="0" destOrd="1" presId="urn:microsoft.com/office/officeart/2005/8/layout/target3"/>
    <dgm:cxn modelId="{DF4DFC40-084D-4996-AB20-38F570D15C47}" type="presParOf" srcId="{D589D451-3CD0-4293-AF71-06C4C24E0C2E}" destId="{44F4FA3B-0DF2-41D2-B5C4-7E00D458FFF6}" srcOrd="0" destOrd="0" presId="urn:microsoft.com/office/officeart/2005/8/layout/target3"/>
    <dgm:cxn modelId="{B956DFA0-3343-4968-816D-596832848899}" type="presParOf" srcId="{D589D451-3CD0-4293-AF71-06C4C24E0C2E}" destId="{7A1BD7A7-A89B-4A03-AF00-98B829113C0E}" srcOrd="1" destOrd="0" presId="urn:microsoft.com/office/officeart/2005/8/layout/target3"/>
    <dgm:cxn modelId="{2583397B-C334-4B74-BDE1-3B44591D72B0}" type="presParOf" srcId="{D589D451-3CD0-4293-AF71-06C4C24E0C2E}" destId="{03D00D70-8005-41E9-96DF-9CEFCC6A7375}" srcOrd="2" destOrd="0" presId="urn:microsoft.com/office/officeart/2005/8/layout/target3"/>
    <dgm:cxn modelId="{F10DC350-E691-4F61-9735-9B23EAF9DEE0}" type="presParOf" srcId="{D589D451-3CD0-4293-AF71-06C4C24E0C2E}" destId="{133C7488-33F3-4D2B-8C4C-03B05D3F0BE5}" srcOrd="3" destOrd="0" presId="urn:microsoft.com/office/officeart/2005/8/layout/target3"/>
    <dgm:cxn modelId="{85D1FBDF-C5C1-40B4-B9F7-41469E43B612}" type="presParOf" srcId="{D589D451-3CD0-4293-AF71-06C4C24E0C2E}" destId="{03159957-13C4-4493-8FB3-088FBF5B4622}" srcOrd="4" destOrd="0" presId="urn:microsoft.com/office/officeart/2005/8/layout/target3"/>
    <dgm:cxn modelId="{289E9CDB-684F-42B6-9B4B-E55F4F097880}" type="presParOf" srcId="{D589D451-3CD0-4293-AF71-06C4C24E0C2E}" destId="{228D9D10-571D-4F4B-A007-947609469014}" srcOrd="5" destOrd="0" presId="urn:microsoft.com/office/officeart/2005/8/layout/target3"/>
    <dgm:cxn modelId="{3013BFC6-B860-409E-9F0F-5C32C6BF46D0}" type="presParOf" srcId="{D589D451-3CD0-4293-AF71-06C4C24E0C2E}" destId="{7A33F807-E1FA-4233-92BB-FC789AD51D7E}" srcOrd="6" destOrd="0" presId="urn:microsoft.com/office/officeart/2005/8/layout/target3"/>
    <dgm:cxn modelId="{9B4FC9D1-58E2-4A8A-B662-36C0DEFE73AD}" type="presParOf" srcId="{D589D451-3CD0-4293-AF71-06C4C24E0C2E}" destId="{E5081A43-0F88-4A55-A8BD-274322F299B6}" srcOrd="7" destOrd="0" presId="urn:microsoft.com/office/officeart/2005/8/layout/target3"/>
    <dgm:cxn modelId="{B5169A58-4215-4CA4-A8C4-829DC38E4D45}" type="presParOf" srcId="{D589D451-3CD0-4293-AF71-06C4C24E0C2E}" destId="{6A4C84B7-B2D5-425E-87E0-8C88AA33A130}" srcOrd="8" destOrd="0" presId="urn:microsoft.com/office/officeart/2005/8/layout/target3"/>
    <dgm:cxn modelId="{56F094A4-A133-4930-A82A-17CC96945881}" type="presParOf" srcId="{D589D451-3CD0-4293-AF71-06C4C24E0C2E}" destId="{D8A6C9EC-AD65-49DC-ABF6-D0082994DE67}" srcOrd="9" destOrd="0" presId="urn:microsoft.com/office/officeart/2005/8/layout/target3"/>
    <dgm:cxn modelId="{073896D8-8759-458D-8374-015D627A2465}" type="presParOf" srcId="{D589D451-3CD0-4293-AF71-06C4C24E0C2E}" destId="{483F72D4-7FAA-43ED-BCAB-13E1653B146B}" srcOrd="10" destOrd="0" presId="urn:microsoft.com/office/officeart/2005/8/layout/target3"/>
    <dgm:cxn modelId="{F0B0615E-D69C-4EDF-81B5-C6F3158DC4C5}" type="presParOf" srcId="{D589D451-3CD0-4293-AF71-06C4C24E0C2E}" destId="{4D2F9004-C7F7-4CC8-A4BB-1CACA7A552AD}" srcOrd="11" destOrd="0" presId="urn:microsoft.com/office/officeart/2005/8/layout/target3"/>
    <dgm:cxn modelId="{2D654522-30AA-494C-BE17-58BC86EEF14D}" type="presParOf" srcId="{D589D451-3CD0-4293-AF71-06C4C24E0C2E}" destId="{EFE4A1F2-063A-4222-B4DF-7A15A2D5DF95}" srcOrd="12" destOrd="0" presId="urn:microsoft.com/office/officeart/2005/8/layout/target3"/>
    <dgm:cxn modelId="{FB60E3C1-2DD4-4AAD-8CD5-6F52B211212F}" type="presParOf" srcId="{D589D451-3CD0-4293-AF71-06C4C24E0C2E}" destId="{EEF474D4-C26B-4477-BBE7-19C34CBDDEF8}" srcOrd="13" destOrd="0" presId="urn:microsoft.com/office/officeart/2005/8/layout/target3"/>
    <dgm:cxn modelId="{2B74AC4A-C628-48B9-BB33-4342D2A960CE}" type="presParOf" srcId="{D589D451-3CD0-4293-AF71-06C4C24E0C2E}" destId="{2EB9669B-8B96-411E-B0C1-A0FC83D38620}" srcOrd="14" destOrd="0" presId="urn:microsoft.com/office/officeart/2005/8/layout/target3"/>
  </dgm:cxnLst>
  <dgm:bg>
    <a:solidFill>
      <a:schemeClr val="bg2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F4FA3B-0DF2-41D2-B5C4-7E00D458FFF6}">
      <dsp:nvSpPr>
        <dsp:cNvPr id="0" name=""/>
        <dsp:cNvSpPr/>
      </dsp:nvSpPr>
      <dsp:spPr>
        <a:xfrm>
          <a:off x="0" y="0"/>
          <a:ext cx="1799589" cy="1799589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D00D70-8005-41E9-96DF-9CEFCC6A7375}">
      <dsp:nvSpPr>
        <dsp:cNvPr id="0" name=""/>
        <dsp:cNvSpPr/>
      </dsp:nvSpPr>
      <dsp:spPr>
        <a:xfrm>
          <a:off x="899794" y="0"/>
          <a:ext cx="2700019" cy="179958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Pets</a:t>
          </a:r>
        </a:p>
      </dsp:txBody>
      <dsp:txXfrm>
        <a:off x="899794" y="0"/>
        <a:ext cx="1350009" cy="539878"/>
      </dsp:txXfrm>
    </dsp:sp>
    <dsp:sp modelId="{03159957-13C4-4493-8FB3-088FBF5B4622}">
      <dsp:nvSpPr>
        <dsp:cNvPr id="0" name=""/>
        <dsp:cNvSpPr/>
      </dsp:nvSpPr>
      <dsp:spPr>
        <a:xfrm>
          <a:off x="314928" y="539878"/>
          <a:ext cx="1169732" cy="1169732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28D9D10-571D-4F4B-A007-947609469014}">
      <dsp:nvSpPr>
        <dsp:cNvPr id="0" name=""/>
        <dsp:cNvSpPr/>
      </dsp:nvSpPr>
      <dsp:spPr>
        <a:xfrm>
          <a:off x="899794" y="539878"/>
          <a:ext cx="2700019" cy="116973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3379271"/>
              <a:satOff val="-8710"/>
              <a:lumOff val="-58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Farm</a:t>
          </a:r>
        </a:p>
      </dsp:txBody>
      <dsp:txXfrm>
        <a:off x="899794" y="539878"/>
        <a:ext cx="1350009" cy="539876"/>
      </dsp:txXfrm>
    </dsp:sp>
    <dsp:sp modelId="{E5081A43-0F88-4A55-A8BD-274322F299B6}">
      <dsp:nvSpPr>
        <dsp:cNvPr id="0" name=""/>
        <dsp:cNvSpPr/>
      </dsp:nvSpPr>
      <dsp:spPr>
        <a:xfrm>
          <a:off x="629856" y="1079754"/>
          <a:ext cx="539876" cy="539876"/>
        </a:xfrm>
        <a:prstGeom prst="pie">
          <a:avLst>
            <a:gd name="adj1" fmla="val 5400000"/>
            <a:gd name="adj2" fmla="val 16200000"/>
          </a:avLst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4C84B7-B2D5-425E-87E0-8C88AA33A130}">
      <dsp:nvSpPr>
        <dsp:cNvPr id="0" name=""/>
        <dsp:cNvSpPr/>
      </dsp:nvSpPr>
      <dsp:spPr>
        <a:xfrm>
          <a:off x="899794" y="1079754"/>
          <a:ext cx="2700019" cy="53987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Wild</a:t>
          </a:r>
        </a:p>
      </dsp:txBody>
      <dsp:txXfrm>
        <a:off x="899794" y="1079754"/>
        <a:ext cx="1350009" cy="539876"/>
      </dsp:txXfrm>
    </dsp:sp>
    <dsp:sp modelId="{483F72D4-7FAA-43ED-BCAB-13E1653B146B}">
      <dsp:nvSpPr>
        <dsp:cNvPr id="0" name=""/>
        <dsp:cNvSpPr/>
      </dsp:nvSpPr>
      <dsp:spPr>
        <a:xfrm>
          <a:off x="2249804" y="0"/>
          <a:ext cx="1350009" cy="539878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/>
            <a:t>Cat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/>
            <a:t>Dog</a:t>
          </a:r>
        </a:p>
      </dsp:txBody>
      <dsp:txXfrm>
        <a:off x="2249804" y="0"/>
        <a:ext cx="1350009" cy="539878"/>
      </dsp:txXfrm>
    </dsp:sp>
    <dsp:sp modelId="{EFE4A1F2-063A-4222-B4DF-7A15A2D5DF95}">
      <dsp:nvSpPr>
        <dsp:cNvPr id="0" name=""/>
        <dsp:cNvSpPr/>
      </dsp:nvSpPr>
      <dsp:spPr>
        <a:xfrm>
          <a:off x="2249804" y="539878"/>
          <a:ext cx="1350009" cy="539876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/>
            <a:t>Pig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/>
            <a:t>Cow</a:t>
          </a:r>
        </a:p>
      </dsp:txBody>
      <dsp:txXfrm>
        <a:off x="2249804" y="539878"/>
        <a:ext cx="1350009" cy="539876"/>
      </dsp:txXfrm>
    </dsp:sp>
    <dsp:sp modelId="{2EB9669B-8B96-411E-B0C1-A0FC83D38620}">
      <dsp:nvSpPr>
        <dsp:cNvPr id="0" name=""/>
        <dsp:cNvSpPr/>
      </dsp:nvSpPr>
      <dsp:spPr>
        <a:xfrm>
          <a:off x="2249804" y="1079754"/>
          <a:ext cx="1350009" cy="539876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/>
            <a:t>Tiger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/>
            <a:t>Elephant</a:t>
          </a:r>
        </a:p>
      </dsp:txBody>
      <dsp:txXfrm>
        <a:off x="2249804" y="1079754"/>
        <a:ext cx="1350009" cy="5398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8913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4053" y="306639"/>
            <a:ext cx="7452658" cy="11132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053" y="1533187"/>
            <a:ext cx="7452658" cy="36543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80615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767913" rtl="0" eaLnBrk="1" latinLnBrk="0" hangingPunct="1">
        <a:lnSpc>
          <a:spcPct val="90000"/>
        </a:lnSpc>
        <a:spcBef>
          <a:spcPct val="0"/>
        </a:spcBef>
        <a:buNone/>
        <a:defRPr sz="369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1978" indent="-191978" algn="l" defTabSz="767913" rtl="0" eaLnBrk="1" latinLnBrk="0" hangingPunct="1">
        <a:lnSpc>
          <a:spcPct val="90000"/>
        </a:lnSpc>
        <a:spcBef>
          <a:spcPts val="840"/>
        </a:spcBef>
        <a:buFont typeface="Arial" panose="020B0604020202020204" pitchFamily="34" charset="0"/>
        <a:buChar char="•"/>
        <a:defRPr sz="2351" kern="1200">
          <a:solidFill>
            <a:schemeClr val="tx1"/>
          </a:solidFill>
          <a:latin typeface="+mn-lt"/>
          <a:ea typeface="+mn-ea"/>
          <a:cs typeface="+mn-cs"/>
        </a:defRPr>
      </a:lvl1pPr>
      <a:lvl2pPr marL="57593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2016" kern="1200">
          <a:solidFill>
            <a:schemeClr val="tx1"/>
          </a:solidFill>
          <a:latin typeface="+mn-lt"/>
          <a:ea typeface="+mn-ea"/>
          <a:cs typeface="+mn-cs"/>
        </a:defRPr>
      </a:lvl2pPr>
      <a:lvl3pPr marL="95989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34384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727805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211176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495718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879674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263631" indent="-191978" algn="l" defTabSz="767913" rtl="0" eaLnBrk="1" latinLnBrk="0" hangingPunct="1">
        <a:lnSpc>
          <a:spcPct val="90000"/>
        </a:lnSpc>
        <a:spcBef>
          <a:spcPts val="420"/>
        </a:spcBef>
        <a:buFont typeface="Arial" panose="020B0604020202020204" pitchFamily="34" charset="0"/>
        <a:buChar char="•"/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1pPr>
      <a:lvl2pPr marL="383957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2pPr>
      <a:lvl3pPr marL="76791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3pPr>
      <a:lvl4pPr marL="1151870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4pPr>
      <a:lvl5pPr marL="153582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5pPr>
      <a:lvl6pPr marL="1919783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6pPr>
      <a:lvl7pPr marL="2303739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7pPr>
      <a:lvl8pPr marL="2687696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8pPr>
      <a:lvl9pPr marL="3071652" algn="l" defTabSz="767913" rtl="0" eaLnBrk="1" latinLnBrk="0" hangingPunct="1">
        <a:defRPr sz="151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0F1431AE-00F2-B672-ACD9-0C5620EF2D6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43168955"/>
              </p:ext>
            </p:extLst>
          </p:nvPr>
        </p:nvGraphicFramePr>
        <p:xfrm>
          <a:off x="720000" y="720000"/>
          <a:ext cx="3599815" cy="17995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D99B99EC-E04B-BC7E-69C4-DAB43851F6A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4574" y="3186105"/>
            <a:ext cx="3615241" cy="1853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8362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15BE51DD-FEFD-41BD-BC9A-87613D50E9A8}" vid="{4E03261A-CC9A-42E9-97D1-CB20A6695C1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Quer24x16</Template>
  <TotalTime>2</TotalTime>
  <Words>9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Regina Henschel</dc:creator>
  <cp:lastModifiedBy>Regina Henschel</cp:lastModifiedBy>
  <cp:revision>1</cp:revision>
  <dcterms:created xsi:type="dcterms:W3CDTF">2022-10-12T07:21:37Z</dcterms:created>
  <dcterms:modified xsi:type="dcterms:W3CDTF">2022-10-12T07:24:01Z</dcterms:modified>
</cp:coreProperties>
</file>