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9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DC6D8-96C3-4845-AC28-FAC9CA1FAA29}" type="datetimeFigureOut">
              <a:rPr lang="en-US" smtClean="0"/>
              <a:t>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BEDF1-0572-421E-B96D-D46A4A649C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DC6D8-96C3-4845-AC28-FAC9CA1FAA29}" type="datetimeFigureOut">
              <a:rPr lang="en-US" smtClean="0"/>
              <a:t>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BEDF1-0572-421E-B96D-D46A4A649C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DC6D8-96C3-4845-AC28-FAC9CA1FAA29}" type="datetimeFigureOut">
              <a:rPr lang="en-US" smtClean="0"/>
              <a:t>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BEDF1-0572-421E-B96D-D46A4A649C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DC6D8-96C3-4845-AC28-FAC9CA1FAA29}" type="datetimeFigureOut">
              <a:rPr lang="en-US" smtClean="0"/>
              <a:t>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BEDF1-0572-421E-B96D-D46A4A649C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DC6D8-96C3-4845-AC28-FAC9CA1FAA29}" type="datetimeFigureOut">
              <a:rPr lang="en-US" smtClean="0"/>
              <a:t>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BEDF1-0572-421E-B96D-D46A4A649C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DC6D8-96C3-4845-AC28-FAC9CA1FAA29}" type="datetimeFigureOut">
              <a:rPr lang="en-US" smtClean="0"/>
              <a:t>2/6/2017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BEDF1-0572-421E-B96D-D46A4A649C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DC6D8-96C3-4845-AC28-FAC9CA1FAA29}" type="datetimeFigureOut">
              <a:rPr lang="en-US" smtClean="0"/>
              <a:t>2/6/2017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BEDF1-0572-421E-B96D-D46A4A649C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DC6D8-96C3-4845-AC28-FAC9CA1FAA29}" type="datetimeFigureOut">
              <a:rPr lang="en-US" smtClean="0"/>
              <a:t>2/6/2017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BEDF1-0572-421E-B96D-D46A4A649C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DC6D8-96C3-4845-AC28-FAC9CA1FAA29}" type="datetimeFigureOut">
              <a:rPr lang="en-US" smtClean="0"/>
              <a:t>2/6/2017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BEDF1-0572-421E-B96D-D46A4A649C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DC6D8-96C3-4845-AC28-FAC9CA1FAA29}" type="datetimeFigureOut">
              <a:rPr lang="en-US" smtClean="0"/>
              <a:t>2/6/2017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BEDF1-0572-421E-B96D-D46A4A649C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DC6D8-96C3-4845-AC28-FAC9CA1FAA29}" type="datetimeFigureOut">
              <a:rPr lang="en-US" smtClean="0"/>
              <a:t>2/6/2017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BEDF1-0572-421E-B96D-D46A4A649C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5DC6D8-96C3-4845-AC28-FAC9CA1FAA29}" type="datetimeFigureOut">
              <a:rPr lang="en-US" smtClean="0"/>
              <a:t>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8BEDF1-0572-421E-B96D-D46A4A649C9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907704" y="1340768"/>
          <a:ext cx="5638800" cy="48662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066800"/>
                <a:gridCol w="1981200"/>
                <a:gridCol w="762000"/>
                <a:gridCol w="838200"/>
                <a:gridCol w="990600"/>
              </a:tblGrid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 smtClean="0"/>
                        <a:t>Object Type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195" marR="6195" marT="601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 smtClean="0"/>
                        <a:t>Typical</a:t>
                      </a:r>
                      <a:r>
                        <a:rPr lang="en-US" sz="1200" b="1" u="none" strike="noStrike" baseline="0" dirty="0" smtClean="0"/>
                        <a:t> Use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195" marR="6195" marT="60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/>
                        <a:t>Has Area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195" marR="6195" marT="60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/>
                        <a:t>Has </a:t>
                      </a:r>
                      <a:r>
                        <a:rPr lang="en-US" sz="1200" b="1" u="none" strike="noStrike" dirty="0" smtClean="0"/>
                        <a:t>Edges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195" marR="6195" marT="60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b="1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Has Points</a:t>
                      </a:r>
                    </a:p>
                  </a:txBody>
                  <a:tcPr marL="6195" marR="6195" marT="6013" marB="0" anchor="ctr"/>
                </a:tc>
              </a:tr>
              <a:tr h="25802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/>
                        <a:t>BOX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195" marR="6195" marT="601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195" marR="6195" marT="60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chemeClr val="dk1"/>
                          </a:solidFill>
                          <a:latin typeface="+mj-lt"/>
                        </a:rPr>
                        <a:t>X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6195" marR="6195" marT="60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chemeClr val="dk1"/>
                          </a:solidFill>
                          <a:latin typeface="+mj-lt"/>
                        </a:rPr>
                        <a:t>X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6195" marR="6195" marT="60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X</a:t>
                      </a:r>
                      <a:endParaRPr lang="en-US" sz="140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195" marR="6195" marT="6013" marB="0" anchor="b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PDF Solutions,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Tobias Burnus</dc:creator>
  <cp:lastModifiedBy>Tobias Burnus</cp:lastModifiedBy>
  <cp:revision>1</cp:revision>
  <dcterms:created xsi:type="dcterms:W3CDTF">2017-02-06T12:57:01Z</dcterms:created>
  <dcterms:modified xsi:type="dcterms:W3CDTF">2017-02-06T12:57:51Z</dcterms:modified>
</cp:coreProperties>
</file>