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9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006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521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259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52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513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347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758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9170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616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669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655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07E41-E20C-4713-9023-7885DFE972A5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D1320-F6BD-45A8-B2E3-38722D53EB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91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928307"/>
              </p:ext>
            </p:extLst>
          </p:nvPr>
        </p:nvGraphicFramePr>
        <p:xfrm>
          <a:off x="0" y="0"/>
          <a:ext cx="8127999" cy="6447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85229407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00182426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01733516"/>
                    </a:ext>
                  </a:extLst>
                </a:gridCol>
              </a:tblGrid>
              <a:tr h="860235">
                <a:tc>
                  <a:txBody>
                    <a:bodyPr/>
                    <a:lstStyle/>
                    <a:p>
                      <a:r>
                        <a:rPr lang="hu-HU" sz="1800" dirty="0" smtClean="0"/>
                        <a:t>Hello</a:t>
                      </a:r>
                    </a:p>
                    <a:p>
                      <a:r>
                        <a:rPr lang="hu-HU" sz="1800" dirty="0" smtClean="0"/>
                        <a:t>Left align, 90 deg</a:t>
                      </a:r>
                      <a:endParaRPr lang="hu-HU" sz="1800" dirty="0"/>
                    </a:p>
                  </a:txBody>
                  <a:tcPr marT="45721" marB="45721" vert="vert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World</a:t>
                      </a:r>
                    </a:p>
                  </a:txBody>
                  <a:tcPr marT="45721" marB="45721" vert="vert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Hello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World</a:t>
                      </a:r>
                    </a:p>
                  </a:txBody>
                  <a:tcPr marT="45721" marB="45721" vert="vert" anchor="b"/>
                </a:tc>
                <a:extLst>
                  <a:ext uri="{0D108BD9-81ED-4DB2-BD59-A6C34878D82A}">
                    <a16:rowId xmlns:a16="http://schemas.microsoft.com/office/drawing/2014/main" val="4216257897"/>
                  </a:ext>
                </a:extLst>
              </a:tr>
              <a:tr h="1212076">
                <a:tc>
                  <a:txBody>
                    <a:bodyPr/>
                    <a:lstStyle/>
                    <a:p>
                      <a:r>
                        <a:rPr lang="hu-HU" sz="1800" dirty="0" smtClean="0"/>
                        <a:t>Something</a:t>
                      </a:r>
                    </a:p>
                    <a:p>
                      <a:r>
                        <a:rPr lang="hu-HU" sz="1800" dirty="0" smtClean="0"/>
                        <a:t>Left align, 270 deg</a:t>
                      </a:r>
                      <a:endParaRPr lang="hu-HU" sz="1800" dirty="0"/>
                    </a:p>
                  </a:txBody>
                  <a:tcPr marT="45721" marB="45721" vert="vert270"/>
                </a:tc>
                <a:tc>
                  <a:txBody>
                    <a:bodyPr/>
                    <a:lstStyle/>
                    <a:p>
                      <a:r>
                        <a:rPr lang="hu-HU" sz="1800" dirty="0" smtClean="0"/>
                        <a:t>Something</a:t>
                      </a:r>
                      <a:endParaRPr lang="hu-HU" sz="1800" dirty="0"/>
                    </a:p>
                  </a:txBody>
                  <a:tcPr marT="45721" marB="45721" vert="vert270" anchor="ctr"/>
                </a:tc>
                <a:tc>
                  <a:txBody>
                    <a:bodyPr/>
                    <a:lstStyle/>
                    <a:p>
                      <a:r>
                        <a:rPr lang="hu-HU" sz="1800" dirty="0" smtClean="0"/>
                        <a:t>Something</a:t>
                      </a:r>
                      <a:endParaRPr lang="hu-HU" sz="1800" dirty="0"/>
                    </a:p>
                  </a:txBody>
                  <a:tcPr marT="45721" marB="45721" vert="vert270" anchor="b"/>
                </a:tc>
                <a:extLst>
                  <a:ext uri="{0D108BD9-81ED-4DB2-BD59-A6C34878D82A}">
                    <a16:rowId xmlns:a16="http://schemas.microsoft.com/office/drawing/2014/main" val="2764280430"/>
                  </a:ext>
                </a:extLst>
              </a:tr>
              <a:tr h="1157272">
                <a:tc>
                  <a:txBody>
                    <a:bodyPr/>
                    <a:lstStyle/>
                    <a:p>
                      <a:pPr algn="r"/>
                      <a:r>
                        <a:rPr lang="hu-HU" sz="1800" dirty="0" smtClean="0"/>
                        <a:t>Interesting</a:t>
                      </a:r>
                    </a:p>
                    <a:p>
                      <a:pPr algn="r"/>
                      <a:r>
                        <a:rPr lang="hu-HU" sz="1800" dirty="0" smtClean="0"/>
                        <a:t>Right align, 90 deg</a:t>
                      </a:r>
                      <a:endParaRPr lang="hu-HU" sz="1800" dirty="0"/>
                    </a:p>
                  </a:txBody>
                  <a:tcPr marT="45721" marB="45721" vert="vert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Interesting</a:t>
                      </a:r>
                    </a:p>
                  </a:txBody>
                  <a:tcPr marT="45721" marB="45721" vert="vert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Interesting</a:t>
                      </a:r>
                    </a:p>
                  </a:txBody>
                  <a:tcPr marT="45721" marB="45721" vert="vert" anchor="b"/>
                </a:tc>
                <a:extLst>
                  <a:ext uri="{0D108BD9-81ED-4DB2-BD59-A6C34878D82A}">
                    <a16:rowId xmlns:a16="http://schemas.microsoft.com/office/drawing/2014/main" val="2119989347"/>
                  </a:ext>
                </a:extLst>
              </a:tr>
              <a:tr h="1049119">
                <a:tc>
                  <a:txBody>
                    <a:bodyPr/>
                    <a:lstStyle/>
                    <a:p>
                      <a:pPr algn="r"/>
                      <a:r>
                        <a:rPr lang="hu-HU" sz="1800" dirty="0" smtClean="0"/>
                        <a:t>Direction</a:t>
                      </a:r>
                    </a:p>
                    <a:p>
                      <a:pPr algn="r"/>
                      <a:r>
                        <a:rPr lang="hu-HU" sz="1800" dirty="0" smtClean="0"/>
                        <a:t>Right align, 270 deg</a:t>
                      </a:r>
                      <a:endParaRPr lang="hu-HU" sz="1800" dirty="0"/>
                    </a:p>
                  </a:txBody>
                  <a:tcPr marT="45721" marB="45721" vert="vert270" anchorCtr="1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Direction</a:t>
                      </a:r>
                    </a:p>
                  </a:txBody>
                  <a:tcPr marT="45721" marB="45721" vert="vert270" anchor="ctr" anchorCtr="1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Direction</a:t>
                      </a:r>
                    </a:p>
                  </a:txBody>
                  <a:tcPr marT="45721" marB="45721" vert="vert270" anchor="b" anchorCtr="1"/>
                </a:tc>
                <a:extLst>
                  <a:ext uri="{0D108BD9-81ED-4DB2-BD59-A6C34878D82A}">
                    <a16:rowId xmlns:a16="http://schemas.microsoft.com/office/drawing/2014/main" val="1962964217"/>
                  </a:ext>
                </a:extLst>
              </a:tr>
              <a:tr h="1031132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Centered, 90 deg</a:t>
                      </a:r>
                      <a:endParaRPr lang="hu-HU" sz="1800" dirty="0"/>
                    </a:p>
                  </a:txBody>
                  <a:tcPr marT="45721" marB="45721" vert="vert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Centered text</a:t>
                      </a:r>
                    </a:p>
                  </a:txBody>
                  <a:tcPr marT="45721" marB="45721" vert="vert"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Centered text</a:t>
                      </a:r>
                    </a:p>
                  </a:txBody>
                  <a:tcPr marT="45721" marB="45721" vert="vert" anchor="b" anchorCtr="1"/>
                </a:tc>
                <a:extLst>
                  <a:ext uri="{0D108BD9-81ED-4DB2-BD59-A6C34878D82A}">
                    <a16:rowId xmlns:a16="http://schemas.microsoft.com/office/drawing/2014/main" val="2402070178"/>
                  </a:ext>
                </a:extLst>
              </a:tr>
              <a:tr h="1138136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Centered, 270 deg</a:t>
                      </a:r>
                      <a:endParaRPr lang="hu-HU" sz="1800" dirty="0"/>
                    </a:p>
                  </a:txBody>
                  <a:tcPr marT="45721" marB="45721" vert="vert270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Centered</a:t>
                      </a:r>
                      <a:r>
                        <a:rPr lang="hu-HU" sz="1800" baseline="0" dirty="0" smtClean="0"/>
                        <a:t> too</a:t>
                      </a:r>
                      <a:endParaRPr lang="hu-HU" sz="1800" dirty="0" smtClean="0"/>
                    </a:p>
                  </a:txBody>
                  <a:tcPr marT="45721" marB="45721" vert="vert270"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Centered</a:t>
                      </a:r>
                      <a:r>
                        <a:rPr lang="hu-HU" sz="1800" baseline="0" dirty="0" smtClean="0"/>
                        <a:t> too</a:t>
                      </a:r>
                      <a:endParaRPr lang="hu-HU" sz="1800" dirty="0" smtClean="0"/>
                    </a:p>
                  </a:txBody>
                  <a:tcPr marT="45721" marB="45721" vert="vert270" anchor="b" anchorCtr="1"/>
                </a:tc>
                <a:extLst>
                  <a:ext uri="{0D108BD9-81ED-4DB2-BD59-A6C34878D82A}">
                    <a16:rowId xmlns:a16="http://schemas.microsoft.com/office/drawing/2014/main" val="2587365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566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764</TotalTime>
  <Words>49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Gábor Kelemen2010</dc:creator>
  <cp:lastModifiedBy>Gábor Kelemen2010</cp:lastModifiedBy>
  <cp:revision>4</cp:revision>
  <dcterms:created xsi:type="dcterms:W3CDTF">2023-12-05T22:05:29Z</dcterms:created>
  <dcterms:modified xsi:type="dcterms:W3CDTF">2023-12-06T10:50:19Z</dcterms:modified>
</cp:coreProperties>
</file>