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60" r:id="rId3"/>
  </p:sldIdLst>
  <p:sldSz cx="9144000" cy="6858000" type="screen4x3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 snapToGrid="0">
      <p:cViewPr varScale="1">
        <p:scale>
          <a:sx n="99" d="100"/>
          <a:sy n="99" d="100"/>
        </p:scale>
        <p:origin x="1944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1.xml"/><Relationship Id="rId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1CD6D3-582C-4A4E-9685-1D8EA3C670E2}" type="datetimeFigureOut">
              <a:rPr lang="en-US" smtClean="0"/>
              <a:pPr/>
              <a:t>3/8/2023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44E62-3F8B-4F18-8E66-B3E77F63EE4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1CD6D3-582C-4A4E-9685-1D8EA3C670E2}" type="datetimeFigureOut">
              <a:rPr lang="en-US" smtClean="0"/>
              <a:pPr/>
              <a:t>3/8/2023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44E62-3F8B-4F18-8E66-B3E77F63EE4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1CD6D3-582C-4A4E-9685-1D8EA3C670E2}" type="datetimeFigureOut">
              <a:rPr lang="en-US" smtClean="0"/>
              <a:pPr/>
              <a:t>3/8/2023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44E62-3F8B-4F18-8E66-B3E77F63EE4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68DA0B-4927-428A-84D9-4717082A421F}" type="datetimeFigureOut">
              <a:rPr lang="en-US" smtClean="0"/>
              <a:pPr/>
              <a:t>3/8/2023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8E5DA-497D-4FDC-871E-BD136391FC4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68DA0B-4927-428A-84D9-4717082A421F}" type="datetimeFigureOut">
              <a:rPr lang="en-US" smtClean="0"/>
              <a:pPr/>
              <a:t>3/8/2023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8E5DA-497D-4FDC-871E-BD136391FC4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68DA0B-4927-428A-84D9-4717082A421F}" type="datetimeFigureOut">
              <a:rPr lang="en-US" smtClean="0"/>
              <a:pPr/>
              <a:t>3/8/2023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8E5DA-497D-4FDC-871E-BD136391FC4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68DA0B-4927-428A-84D9-4717082A421F}" type="datetimeFigureOut">
              <a:rPr lang="en-US" smtClean="0"/>
              <a:pPr/>
              <a:t>3/8/2023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8E5DA-497D-4FDC-871E-BD136391FC4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68DA0B-4927-428A-84D9-4717082A421F}" type="datetimeFigureOut">
              <a:rPr lang="en-US" smtClean="0"/>
              <a:pPr/>
              <a:t>3/8/2023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8E5DA-497D-4FDC-871E-BD136391FC4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68DA0B-4927-428A-84D9-4717082A421F}" type="datetimeFigureOut">
              <a:rPr lang="en-US" smtClean="0"/>
              <a:pPr/>
              <a:t>3/8/2023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8E5DA-497D-4FDC-871E-BD136391FC4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68DA0B-4927-428A-84D9-4717082A421F}" type="datetimeFigureOut">
              <a:rPr lang="en-US" smtClean="0"/>
              <a:pPr/>
              <a:t>3/8/2023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8E5DA-497D-4FDC-871E-BD136391FC4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68DA0B-4927-428A-84D9-4717082A421F}" type="datetimeFigureOut">
              <a:rPr lang="en-US" smtClean="0"/>
              <a:pPr/>
              <a:t>3/8/2023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8E5DA-497D-4FDC-871E-BD136391FC4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1CD6D3-582C-4A4E-9685-1D8EA3C670E2}" type="datetimeFigureOut">
              <a:rPr lang="en-US" smtClean="0"/>
              <a:pPr/>
              <a:t>3/8/2023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44E62-3F8B-4F18-8E66-B3E77F63EE4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68DA0B-4927-428A-84D9-4717082A421F}" type="datetimeFigureOut">
              <a:rPr lang="en-US" smtClean="0"/>
              <a:pPr/>
              <a:t>3/8/2023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8E5DA-497D-4FDC-871E-BD136391FC4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68DA0B-4927-428A-84D9-4717082A421F}" type="datetimeFigureOut">
              <a:rPr lang="en-US" smtClean="0"/>
              <a:pPr/>
              <a:t>3/8/2023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8E5DA-497D-4FDC-871E-BD136391FC4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68DA0B-4927-428A-84D9-4717082A421F}" type="datetimeFigureOut">
              <a:rPr lang="en-US" smtClean="0"/>
              <a:pPr/>
              <a:t>3/8/2023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8E5DA-497D-4FDC-871E-BD136391FC4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1CD6D3-582C-4A4E-9685-1D8EA3C670E2}" type="datetimeFigureOut">
              <a:rPr lang="en-US" smtClean="0"/>
              <a:pPr/>
              <a:t>3/8/2023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44E62-3F8B-4F18-8E66-B3E77F63EE4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1CD6D3-582C-4A4E-9685-1D8EA3C670E2}" type="datetimeFigureOut">
              <a:rPr lang="en-US" smtClean="0"/>
              <a:pPr/>
              <a:t>3/8/2023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44E62-3F8B-4F18-8E66-B3E77F63EE4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1CD6D3-582C-4A4E-9685-1D8EA3C670E2}" type="datetimeFigureOut">
              <a:rPr lang="en-US" smtClean="0"/>
              <a:pPr/>
              <a:t>3/8/2023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44E62-3F8B-4F18-8E66-B3E77F63EE4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1CD6D3-582C-4A4E-9685-1D8EA3C670E2}" type="datetimeFigureOut">
              <a:rPr lang="en-US" smtClean="0"/>
              <a:pPr/>
              <a:t>3/8/2023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44E62-3F8B-4F18-8E66-B3E77F63EE4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1CD6D3-582C-4A4E-9685-1D8EA3C670E2}" type="datetimeFigureOut">
              <a:rPr lang="en-US" smtClean="0"/>
              <a:pPr/>
              <a:t>3/8/2023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44E62-3F8B-4F18-8E66-B3E77F63EE4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1CD6D3-582C-4A4E-9685-1D8EA3C670E2}" type="datetimeFigureOut">
              <a:rPr lang="en-US" smtClean="0"/>
              <a:pPr/>
              <a:t>3/8/2023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44E62-3F8B-4F18-8E66-B3E77F63EE4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1CD6D3-582C-4A4E-9685-1D8EA3C670E2}" type="datetimeFigureOut">
              <a:rPr lang="en-US" smtClean="0"/>
              <a:pPr/>
              <a:t>3/8/2023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44E62-3F8B-4F18-8E66-B3E77F63EE4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1CD6D3-582C-4A4E-9685-1D8EA3C670E2}" type="datetimeFigureOut">
              <a:rPr lang="en-US" smtClean="0"/>
              <a:pPr/>
              <a:t>3/8/2023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D44E62-3F8B-4F18-8E66-B3E77F63EE4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68DA0B-4927-428A-84D9-4717082A421F}" type="datetimeFigureOut">
              <a:rPr lang="en-US" smtClean="0"/>
              <a:pPr/>
              <a:t>3/8/2023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B8E5DA-497D-4FDC-871E-BD136391FC4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ounded Rectangle 7"/>
          <p:cNvSpPr/>
          <p:nvPr/>
        </p:nvSpPr>
        <p:spPr>
          <a:xfrm>
            <a:off x="2708481" y="3472407"/>
            <a:ext cx="2777929" cy="2326511"/>
          </a:xfrm>
          <a:prstGeom prst="roundRect">
            <a:avLst>
              <a:gd name="adj" fmla="val 3105"/>
            </a:avLst>
          </a:prstGeom>
          <a:solidFill>
            <a:srgbClr val="008000">
              <a:alpha val="38824"/>
            </a:srgbClr>
          </a:solidFill>
          <a:ln w="3175">
            <a:solidFill>
              <a:srgbClr val="008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" name="Elbow Connector 8"/>
          <p:cNvCxnSpPr>
            <a:cxnSpLocks/>
            <a:stCxn id="8" idx="0"/>
          </p:cNvCxnSpPr>
          <p:nvPr/>
        </p:nvCxnSpPr>
        <p:spPr>
          <a:xfrm rot="16200000" flipH="1" flipV="1">
            <a:off x="1802123" y="2834941"/>
            <a:ext cx="1657858" cy="2932789"/>
          </a:xfrm>
          <a:prstGeom prst="bentConnector4">
            <a:avLst>
              <a:gd name="adj1" fmla="val -13789"/>
              <a:gd name="adj2" fmla="val 73680"/>
            </a:avLst>
          </a:prstGeom>
          <a:ln>
            <a:solidFill>
              <a:srgbClr val="008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5423</TotalTime>
  <Words>0</Words>
  <Application>Microsoft Office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Office Theme</vt:lpstr>
      <vt:lpstr>Custom Design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mmatsuno</dc:creator>
  <cp:lastModifiedBy>Administrator</cp:lastModifiedBy>
  <cp:revision>281</cp:revision>
  <dcterms:created xsi:type="dcterms:W3CDTF">2010-04-14T23:21:22Z</dcterms:created>
  <dcterms:modified xsi:type="dcterms:W3CDTF">2023-03-08T15:40:38Z</dcterms:modified>
</cp:coreProperties>
</file>