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05BB4-1968-49A3-8A02-E977DFD9CD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Wisp Theme</a:t>
            </a:r>
            <a:endParaRPr lang="id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82C89A-9EC5-4079-B006-987DFEB6CA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LibreOffice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574477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l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4184C-FBB3-4E20-A008-FB8D5827D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dynamic content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96F36-CC0B-4005-BC7C-916C9CAF3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 in LibreOffice</a:t>
            </a:r>
          </a:p>
          <a:p>
            <a:r>
              <a:rPr lang="en-US" dirty="0"/>
              <a:t>Made by PowerPoint 2019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302554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E8A0EE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</TotalTime>
  <Words>13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Wisp</vt:lpstr>
      <vt:lpstr>Wisp Theme</vt:lpstr>
      <vt:lpstr>Test dynamic content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Wisp Theme</dc:title>
  <dc:creator>Daniel Yunus</dc:creator>
  <cp:lastModifiedBy>Daniel Yunus</cp:lastModifiedBy>
  <cp:revision>1</cp:revision>
  <dcterms:created xsi:type="dcterms:W3CDTF">2018-10-27T13:27:32Z</dcterms:created>
  <dcterms:modified xsi:type="dcterms:W3CDTF">2018-10-27T13:30:14Z</dcterms:modified>
</cp:coreProperties>
</file>