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80625" cy="567055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00"/>
    <a:srgbClr val="11FF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5EE4460-8189-4DF5-A4F2-0C694A2949DA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&lt;date/time&gt;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EF23509F-8F1D-4D0F-99D4-FF7E5B8FFA8E}" type="slidenum"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/>
          <p:cNvSpPr/>
          <p:nvPr/>
        </p:nvSpPr>
        <p:spPr>
          <a:xfrm>
            <a:off x="684000" y="648000"/>
            <a:ext cx="1908000" cy="720000"/>
          </a:xfrm>
          <a:custGeom>
            <a:avLst/>
            <a:gdLst>
              <a:gd name="textAreaLeft" fmla="*/ 0 w 1908000"/>
              <a:gd name="textAreaRight" fmla="*/ 1908360 w 1908000"/>
              <a:gd name="textAreaTop" fmla="*/ 0 h 720000"/>
              <a:gd name="textAreaBottom" fmla="*/ 720360 h 7200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11FF11"/>
          </a:solidFill>
          <a:ln w="180000">
            <a:solidFill>
              <a:srgbClr val="0096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80000" tIns="135000" rIns="180000" bIns="13500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A194F102-795B-6608-F926-B706B4E52C19}"/>
              </a:ext>
            </a:extLst>
          </p:cNvPr>
          <p:cNvSpPr/>
          <p:nvPr/>
        </p:nvSpPr>
        <p:spPr>
          <a:xfrm>
            <a:off x="4086312" y="884390"/>
            <a:ext cx="1908000" cy="720000"/>
          </a:xfrm>
          <a:custGeom>
            <a:avLst/>
            <a:gdLst>
              <a:gd name="textAreaLeft" fmla="*/ 0 w 1908000"/>
              <a:gd name="textAreaRight" fmla="*/ 1908360 w 1908000"/>
              <a:gd name="textAreaTop" fmla="*/ 0 h 720000"/>
              <a:gd name="textAreaBottom" fmla="*/ 720360 h 7200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11FF11"/>
          </a:solidFill>
          <a:ln w="180000" cap="flat">
            <a:solidFill>
              <a:srgbClr val="009600"/>
            </a:solidFill>
            <a:round/>
          </a:ln>
          <a:scene3d>
            <a:camera prst="perspectiveContrastingRightFacing"/>
            <a:lightRig rig="threePt" dir="t"/>
          </a:scene3d>
          <a:sp3d extrusionH="2540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80000" tIns="135000" rIns="180000" bIns="13500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64DFE5A9-01A7-D484-9926-7F11682F3E3F}"/>
              </a:ext>
            </a:extLst>
          </p:cNvPr>
          <p:cNvSpPr/>
          <p:nvPr/>
        </p:nvSpPr>
        <p:spPr>
          <a:xfrm>
            <a:off x="6739360" y="759760"/>
            <a:ext cx="1908000" cy="720000"/>
          </a:xfrm>
          <a:custGeom>
            <a:avLst/>
            <a:gdLst>
              <a:gd name="textAreaLeft" fmla="*/ 0 w 1908000"/>
              <a:gd name="textAreaRight" fmla="*/ 1908360 w 1908000"/>
              <a:gd name="textAreaTop" fmla="*/ 0 h 720000"/>
              <a:gd name="textAreaBottom" fmla="*/ 720360 h 7200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11FF11"/>
          </a:solidFill>
          <a:ln w="180000">
            <a:solidFill>
              <a:srgbClr val="009600"/>
            </a:solidFill>
            <a:round/>
          </a:ln>
          <a:scene3d>
            <a:camera prst="perspectiveContrastingRightFacing"/>
            <a:lightRig rig="threePt" dir="t"/>
          </a:scene3d>
          <a:sp3d extrusionH="254000">
            <a:bevelT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80000" tIns="135000" rIns="180000" bIns="13500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Symbol</vt:lpstr>
      <vt:lpstr>Times New Roman</vt:lpstr>
      <vt:lpstr>Wingdings</vt:lpstr>
      <vt:lpstr>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Regina Henschel</dc:creator>
  <dc:description/>
  <cp:lastModifiedBy>Regina Henschel</cp:lastModifiedBy>
  <cp:revision>5</cp:revision>
  <dcterms:created xsi:type="dcterms:W3CDTF">2024-01-23T11:09:49Z</dcterms:created>
  <dcterms:modified xsi:type="dcterms:W3CDTF">2024-01-23T10:32:13Z</dcterms:modified>
  <dc:language>de-DE</dc:language>
</cp:coreProperties>
</file>