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5"/>
  </p:notesMasterIdLst>
  <p:handoutMasterIdLst>
    <p:handoutMasterId r:id="rId26"/>
  </p:handoutMasterIdLst>
  <p:sldIdLst>
    <p:sldId id="256" r:id="rId5"/>
    <p:sldId id="277" r:id="rId6"/>
    <p:sldId id="297" r:id="rId7"/>
    <p:sldId id="298" r:id="rId8"/>
    <p:sldId id="299" r:id="rId9"/>
    <p:sldId id="300" r:id="rId10"/>
    <p:sldId id="301" r:id="rId11"/>
    <p:sldId id="279" r:id="rId12"/>
    <p:sldId id="302" r:id="rId13"/>
    <p:sldId id="282" r:id="rId14"/>
    <p:sldId id="278" r:id="rId15"/>
    <p:sldId id="303" r:id="rId16"/>
    <p:sldId id="304" r:id="rId17"/>
    <p:sldId id="305" r:id="rId18"/>
    <p:sldId id="306" r:id="rId19"/>
    <p:sldId id="296" r:id="rId20"/>
    <p:sldId id="307" r:id="rId21"/>
    <p:sldId id="308" r:id="rId22"/>
    <p:sldId id="295"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87F04-300B-4595-B0B2-5CFD850E6862}" v="166" dt="2022-02-27T19:08:41.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7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os Louridas" userId="c24bd053-37c5-4a67-9efe-7e06fc0083e0" providerId="ADAL" clId="{55587F04-300B-4595-B0B2-5CFD850E6862}"/>
    <pc:docChg chg="undo custSel addSld delSld modSld sldOrd">
      <pc:chgData name="Alexios Louridas" userId="c24bd053-37c5-4a67-9efe-7e06fc0083e0" providerId="ADAL" clId="{55587F04-300B-4595-B0B2-5CFD850E6862}" dt="2022-02-27T19:11:20.737" v="3957" actId="20577"/>
      <pc:docMkLst>
        <pc:docMk/>
      </pc:docMkLst>
      <pc:sldChg chg="modSp mod">
        <pc:chgData name="Alexios Louridas" userId="c24bd053-37c5-4a67-9efe-7e06fc0083e0" providerId="ADAL" clId="{55587F04-300B-4595-B0B2-5CFD850E6862}" dt="2022-02-27T09:17:50.611" v="6" actId="20577"/>
        <pc:sldMkLst>
          <pc:docMk/>
          <pc:sldMk cId="1642425379" sldId="256"/>
        </pc:sldMkLst>
        <pc:spChg chg="mod">
          <ac:chgData name="Alexios Louridas" userId="c24bd053-37c5-4a67-9efe-7e06fc0083e0" providerId="ADAL" clId="{55587F04-300B-4595-B0B2-5CFD850E6862}" dt="2022-02-27T09:17:50.611" v="6" actId="20577"/>
          <ac:spMkLst>
            <pc:docMk/>
            <pc:sldMk cId="1642425379" sldId="256"/>
            <ac:spMk id="2" creationId="{216815C6-3AD0-46E6-A74A-1967BD91AF50}"/>
          </ac:spMkLst>
        </pc:spChg>
      </pc:sldChg>
      <pc:sldChg chg="modSp mod">
        <pc:chgData name="Alexios Louridas" userId="c24bd053-37c5-4a67-9efe-7e06fc0083e0" providerId="ADAL" clId="{55587F04-300B-4595-B0B2-5CFD850E6862}" dt="2022-02-27T09:18:13.870" v="34" actId="20577"/>
        <pc:sldMkLst>
          <pc:docMk/>
          <pc:sldMk cId="3732209898" sldId="277"/>
        </pc:sldMkLst>
        <pc:spChg chg="mod">
          <ac:chgData name="Alexios Louridas" userId="c24bd053-37c5-4a67-9efe-7e06fc0083e0" providerId="ADAL" clId="{55587F04-300B-4595-B0B2-5CFD850E6862}" dt="2022-02-27T09:18:13.870" v="34" actId="20577"/>
          <ac:spMkLst>
            <pc:docMk/>
            <pc:sldMk cId="3732209898" sldId="277"/>
            <ac:spMk id="7" creationId="{1985C338-81B8-456F-96ED-4195783B7B48}"/>
          </ac:spMkLst>
        </pc:spChg>
      </pc:sldChg>
      <pc:sldChg chg="modSp mod">
        <pc:chgData name="Alexios Louridas" userId="c24bd053-37c5-4a67-9efe-7e06fc0083e0" providerId="ADAL" clId="{55587F04-300B-4595-B0B2-5CFD850E6862}" dt="2022-02-27T09:20:28.578" v="141" actId="20577"/>
        <pc:sldMkLst>
          <pc:docMk/>
          <pc:sldMk cId="2858807992" sldId="278"/>
        </pc:sldMkLst>
        <pc:spChg chg="mod">
          <ac:chgData name="Alexios Louridas" userId="c24bd053-37c5-4a67-9efe-7e06fc0083e0" providerId="ADAL" clId="{55587F04-300B-4595-B0B2-5CFD850E6862}" dt="2022-02-27T09:20:28.578" v="141" actId="20577"/>
          <ac:spMkLst>
            <pc:docMk/>
            <pc:sldMk cId="2858807992" sldId="278"/>
            <ac:spMk id="2" creationId="{F41A5B1A-1B8B-482D-AF3A-905ED4385F83}"/>
          </ac:spMkLst>
        </pc:spChg>
      </pc:sldChg>
      <pc:sldChg chg="modSp mod">
        <pc:chgData name="Alexios Louridas" userId="c24bd053-37c5-4a67-9efe-7e06fc0083e0" providerId="ADAL" clId="{55587F04-300B-4595-B0B2-5CFD850E6862}" dt="2022-02-27T09:18:25.947" v="54" actId="20577"/>
        <pc:sldMkLst>
          <pc:docMk/>
          <pc:sldMk cId="345266061" sldId="279"/>
        </pc:sldMkLst>
        <pc:spChg chg="mod">
          <ac:chgData name="Alexios Louridas" userId="c24bd053-37c5-4a67-9efe-7e06fc0083e0" providerId="ADAL" clId="{55587F04-300B-4595-B0B2-5CFD850E6862}" dt="2022-02-27T09:18:25.947" v="54" actId="20577"/>
          <ac:spMkLst>
            <pc:docMk/>
            <pc:sldMk cId="345266061" sldId="279"/>
            <ac:spMk id="2" creationId="{5248E850-D60B-424D-BD99-1035D9EA6D51}"/>
          </ac:spMkLst>
        </pc:spChg>
      </pc:sldChg>
      <pc:sldChg chg="modSp del mod">
        <pc:chgData name="Alexios Louridas" userId="c24bd053-37c5-4a67-9efe-7e06fc0083e0" providerId="ADAL" clId="{55587F04-300B-4595-B0B2-5CFD850E6862}" dt="2022-02-27T12:44:56.762" v="1468" actId="47"/>
        <pc:sldMkLst>
          <pc:docMk/>
          <pc:sldMk cId="2358779037" sldId="280"/>
        </pc:sldMkLst>
        <pc:spChg chg="mod">
          <ac:chgData name="Alexios Louridas" userId="c24bd053-37c5-4a67-9efe-7e06fc0083e0" providerId="ADAL" clId="{55587F04-300B-4595-B0B2-5CFD850E6862}" dt="2022-02-27T09:18:48.426" v="78" actId="20577"/>
          <ac:spMkLst>
            <pc:docMk/>
            <pc:sldMk cId="2358779037" sldId="280"/>
            <ac:spMk id="2" creationId="{41E79A16-AA93-4356-BAB5-6CAE38D87708}"/>
          </ac:spMkLst>
        </pc:spChg>
      </pc:sldChg>
      <pc:sldChg chg="del">
        <pc:chgData name="Alexios Louridas" userId="c24bd053-37c5-4a67-9efe-7e06fc0083e0" providerId="ADAL" clId="{55587F04-300B-4595-B0B2-5CFD850E6862}" dt="2022-02-27T09:18:51.925" v="80" actId="47"/>
        <pc:sldMkLst>
          <pc:docMk/>
          <pc:sldMk cId="2688955234" sldId="281"/>
        </pc:sldMkLst>
      </pc:sldChg>
      <pc:sldChg chg="addSp modSp mod modClrScheme chgLayout">
        <pc:chgData name="Alexios Louridas" userId="c24bd053-37c5-4a67-9efe-7e06fc0083e0" providerId="ADAL" clId="{55587F04-300B-4595-B0B2-5CFD850E6862}" dt="2022-02-27T12:45:07.603" v="1473" actId="27636"/>
        <pc:sldMkLst>
          <pc:docMk/>
          <pc:sldMk cId="1868936285" sldId="282"/>
        </pc:sldMkLst>
        <pc:spChg chg="mod ord">
          <ac:chgData name="Alexios Louridas" userId="c24bd053-37c5-4a67-9efe-7e06fc0083e0" providerId="ADAL" clId="{55587F04-300B-4595-B0B2-5CFD850E6862}" dt="2022-02-27T12:45:02.178" v="1469" actId="700"/>
          <ac:spMkLst>
            <pc:docMk/>
            <pc:sldMk cId="1868936285" sldId="282"/>
            <ac:spMk id="2" creationId="{975A811D-2226-47FD-8C9E-A53820399858}"/>
          </ac:spMkLst>
        </pc:spChg>
        <pc:spChg chg="add mod ord">
          <ac:chgData name="Alexios Louridas" userId="c24bd053-37c5-4a67-9efe-7e06fc0083e0" providerId="ADAL" clId="{55587F04-300B-4595-B0B2-5CFD850E6862}" dt="2022-02-27T12:45:07.603" v="1473" actId="27636"/>
          <ac:spMkLst>
            <pc:docMk/>
            <pc:sldMk cId="1868936285" sldId="282"/>
            <ac:spMk id="3" creationId="{74347515-F5BD-42D1-9138-CC00C317C562}"/>
          </ac:spMkLst>
        </pc:spChg>
      </pc:sldChg>
      <pc:sldChg chg="del">
        <pc:chgData name="Alexios Louridas" userId="c24bd053-37c5-4a67-9efe-7e06fc0083e0" providerId="ADAL" clId="{55587F04-300B-4595-B0B2-5CFD850E6862}" dt="2022-02-27T09:18:35.180" v="55" actId="47"/>
        <pc:sldMkLst>
          <pc:docMk/>
          <pc:sldMk cId="1101904715" sldId="283"/>
        </pc:sldMkLst>
      </pc:sldChg>
      <pc:sldChg chg="del">
        <pc:chgData name="Alexios Louridas" userId="c24bd053-37c5-4a67-9efe-7e06fc0083e0" providerId="ADAL" clId="{55587F04-300B-4595-B0B2-5CFD850E6862}" dt="2022-02-27T09:18:35.783" v="56" actId="47"/>
        <pc:sldMkLst>
          <pc:docMk/>
          <pc:sldMk cId="556372611" sldId="284"/>
        </pc:sldMkLst>
      </pc:sldChg>
      <pc:sldChg chg="del">
        <pc:chgData name="Alexios Louridas" userId="c24bd053-37c5-4a67-9efe-7e06fc0083e0" providerId="ADAL" clId="{55587F04-300B-4595-B0B2-5CFD850E6862}" dt="2022-02-27T09:18:37.046" v="57" actId="47"/>
        <pc:sldMkLst>
          <pc:docMk/>
          <pc:sldMk cId="2329600279" sldId="285"/>
        </pc:sldMkLst>
      </pc:sldChg>
      <pc:sldChg chg="del">
        <pc:chgData name="Alexios Louridas" userId="c24bd053-37c5-4a67-9efe-7e06fc0083e0" providerId="ADAL" clId="{55587F04-300B-4595-B0B2-5CFD850E6862}" dt="2022-02-27T09:18:38.857" v="58" actId="47"/>
        <pc:sldMkLst>
          <pc:docMk/>
          <pc:sldMk cId="810764553" sldId="286"/>
        </pc:sldMkLst>
      </pc:sldChg>
      <pc:sldChg chg="del">
        <pc:chgData name="Alexios Louridas" userId="c24bd053-37c5-4a67-9efe-7e06fc0083e0" providerId="ADAL" clId="{55587F04-300B-4595-B0B2-5CFD850E6862}" dt="2022-02-27T09:18:39.279" v="59" actId="47"/>
        <pc:sldMkLst>
          <pc:docMk/>
          <pc:sldMk cId="1006732734" sldId="287"/>
        </pc:sldMkLst>
      </pc:sldChg>
      <pc:sldChg chg="del">
        <pc:chgData name="Alexios Louridas" userId="c24bd053-37c5-4a67-9efe-7e06fc0083e0" providerId="ADAL" clId="{55587F04-300B-4595-B0B2-5CFD850E6862}" dt="2022-02-27T09:18:39.846" v="60" actId="47"/>
        <pc:sldMkLst>
          <pc:docMk/>
          <pc:sldMk cId="3566523545" sldId="288"/>
        </pc:sldMkLst>
      </pc:sldChg>
      <pc:sldChg chg="del">
        <pc:chgData name="Alexios Louridas" userId="c24bd053-37c5-4a67-9efe-7e06fc0083e0" providerId="ADAL" clId="{55587F04-300B-4595-B0B2-5CFD850E6862}" dt="2022-02-27T09:18:51.422" v="79" actId="47"/>
        <pc:sldMkLst>
          <pc:docMk/>
          <pc:sldMk cId="175930336" sldId="289"/>
        </pc:sldMkLst>
      </pc:sldChg>
      <pc:sldChg chg="del">
        <pc:chgData name="Alexios Louridas" userId="c24bd053-37c5-4a67-9efe-7e06fc0083e0" providerId="ADAL" clId="{55587F04-300B-4595-B0B2-5CFD850E6862}" dt="2022-02-27T09:19:43.525" v="87" actId="47"/>
        <pc:sldMkLst>
          <pc:docMk/>
          <pc:sldMk cId="2819261903" sldId="290"/>
        </pc:sldMkLst>
      </pc:sldChg>
      <pc:sldChg chg="del">
        <pc:chgData name="Alexios Louridas" userId="c24bd053-37c5-4a67-9efe-7e06fc0083e0" providerId="ADAL" clId="{55587F04-300B-4595-B0B2-5CFD850E6862}" dt="2022-02-27T09:20:32.399" v="142" actId="47"/>
        <pc:sldMkLst>
          <pc:docMk/>
          <pc:sldMk cId="2450299918" sldId="291"/>
        </pc:sldMkLst>
      </pc:sldChg>
      <pc:sldChg chg="del">
        <pc:chgData name="Alexios Louridas" userId="c24bd053-37c5-4a67-9efe-7e06fc0083e0" providerId="ADAL" clId="{55587F04-300B-4595-B0B2-5CFD850E6862}" dt="2022-02-27T09:20:33.083" v="143" actId="47"/>
        <pc:sldMkLst>
          <pc:docMk/>
          <pc:sldMk cId="485048496" sldId="292"/>
        </pc:sldMkLst>
      </pc:sldChg>
      <pc:sldChg chg="del">
        <pc:chgData name="Alexios Louridas" userId="c24bd053-37c5-4a67-9efe-7e06fc0083e0" providerId="ADAL" clId="{55587F04-300B-4595-B0B2-5CFD850E6862}" dt="2022-02-27T09:20:33.868" v="144" actId="47"/>
        <pc:sldMkLst>
          <pc:docMk/>
          <pc:sldMk cId="3570304249" sldId="293"/>
        </pc:sldMkLst>
      </pc:sldChg>
      <pc:sldChg chg="del">
        <pc:chgData name="Alexios Louridas" userId="c24bd053-37c5-4a67-9efe-7e06fc0083e0" providerId="ADAL" clId="{55587F04-300B-4595-B0B2-5CFD850E6862}" dt="2022-02-27T09:20:34.352" v="145" actId="47"/>
        <pc:sldMkLst>
          <pc:docMk/>
          <pc:sldMk cId="2915267884" sldId="294"/>
        </pc:sldMkLst>
      </pc:sldChg>
      <pc:sldChg chg="modSp mod">
        <pc:chgData name="Alexios Louridas" userId="c24bd053-37c5-4a67-9efe-7e06fc0083e0" providerId="ADAL" clId="{55587F04-300B-4595-B0B2-5CFD850E6862}" dt="2022-02-27T17:41:45.948" v="3275" actId="20577"/>
        <pc:sldMkLst>
          <pc:docMk/>
          <pc:sldMk cId="2029537170" sldId="295"/>
        </pc:sldMkLst>
        <pc:spChg chg="mod">
          <ac:chgData name="Alexios Louridas" userId="c24bd053-37c5-4a67-9efe-7e06fc0083e0" providerId="ADAL" clId="{55587F04-300B-4595-B0B2-5CFD850E6862}" dt="2022-02-27T17:41:22.877" v="3235" actId="20577"/>
          <ac:spMkLst>
            <pc:docMk/>
            <pc:sldMk cId="2029537170" sldId="295"/>
            <ac:spMk id="8" creationId="{65858E5D-AABD-433E-AF34-1DF5A9BFA7FC}"/>
          </ac:spMkLst>
        </pc:spChg>
        <pc:spChg chg="mod">
          <ac:chgData name="Alexios Louridas" userId="c24bd053-37c5-4a67-9efe-7e06fc0083e0" providerId="ADAL" clId="{55587F04-300B-4595-B0B2-5CFD850E6862}" dt="2022-02-27T17:41:45.948" v="3275" actId="20577"/>
          <ac:spMkLst>
            <pc:docMk/>
            <pc:sldMk cId="2029537170" sldId="295"/>
            <ac:spMk id="10" creationId="{138B7D49-302F-4E00-A1B5-07CD80706E60}"/>
          </ac:spMkLst>
        </pc:spChg>
        <pc:spChg chg="mod">
          <ac:chgData name="Alexios Louridas" userId="c24bd053-37c5-4a67-9efe-7e06fc0083e0" providerId="ADAL" clId="{55587F04-300B-4595-B0B2-5CFD850E6862}" dt="2022-02-27T17:40:58.352" v="3193"/>
          <ac:spMkLst>
            <pc:docMk/>
            <pc:sldMk cId="2029537170" sldId="295"/>
            <ac:spMk id="11" creationId="{9B173740-B798-421F-91FF-A3AC81D578FF}"/>
          </ac:spMkLst>
        </pc:spChg>
      </pc:sldChg>
      <pc:sldChg chg="modSp new mod">
        <pc:chgData name="Alexios Louridas" userId="c24bd053-37c5-4a67-9efe-7e06fc0083e0" providerId="ADAL" clId="{55587F04-300B-4595-B0B2-5CFD850E6862}" dt="2022-02-27T17:25:00.932" v="2886" actId="113"/>
        <pc:sldMkLst>
          <pc:docMk/>
          <pc:sldMk cId="1705561757" sldId="296"/>
        </pc:sldMkLst>
        <pc:spChg chg="mod">
          <ac:chgData name="Alexios Louridas" userId="c24bd053-37c5-4a67-9efe-7e06fc0083e0" providerId="ADAL" clId="{55587F04-300B-4595-B0B2-5CFD850E6862}" dt="2022-02-27T17:25:00.932" v="2886" actId="113"/>
          <ac:spMkLst>
            <pc:docMk/>
            <pc:sldMk cId="1705561757" sldId="296"/>
            <ac:spMk id="2" creationId="{A78AD1B0-9582-4050-8873-FCF0E27D3989}"/>
          </ac:spMkLst>
        </pc:spChg>
      </pc:sldChg>
      <pc:sldChg chg="addSp delSp modSp new mod chgLayout">
        <pc:chgData name="Alexios Louridas" userId="c24bd053-37c5-4a67-9efe-7e06fc0083e0" providerId="ADAL" clId="{55587F04-300B-4595-B0B2-5CFD850E6862}" dt="2022-02-27T10:24:48.408" v="228"/>
        <pc:sldMkLst>
          <pc:docMk/>
          <pc:sldMk cId="3815851480" sldId="297"/>
        </pc:sldMkLst>
        <pc:spChg chg="del mod ord">
          <ac:chgData name="Alexios Louridas" userId="c24bd053-37c5-4a67-9efe-7e06fc0083e0" providerId="ADAL" clId="{55587F04-300B-4595-B0B2-5CFD850E6862}" dt="2022-02-27T10:23:01.616" v="161" actId="700"/>
          <ac:spMkLst>
            <pc:docMk/>
            <pc:sldMk cId="3815851480" sldId="297"/>
            <ac:spMk id="2" creationId="{5EABD76D-E246-42B6-8C26-021F601FF36B}"/>
          </ac:spMkLst>
        </pc:spChg>
        <pc:spChg chg="add del mod ord">
          <ac:chgData name="Alexios Louridas" userId="c24bd053-37c5-4a67-9efe-7e06fc0083e0" providerId="ADAL" clId="{55587F04-300B-4595-B0B2-5CFD850E6862}" dt="2022-02-27T10:23:29.586" v="162" actId="700"/>
          <ac:spMkLst>
            <pc:docMk/>
            <pc:sldMk cId="3815851480" sldId="297"/>
            <ac:spMk id="3" creationId="{C28882B4-6355-4AA0-B4D0-D76AC671AD49}"/>
          </ac:spMkLst>
        </pc:spChg>
        <pc:spChg chg="add del mod ord">
          <ac:chgData name="Alexios Louridas" userId="c24bd053-37c5-4a67-9efe-7e06fc0083e0" providerId="ADAL" clId="{55587F04-300B-4595-B0B2-5CFD850E6862}" dt="2022-02-27T10:23:29.586" v="162" actId="700"/>
          <ac:spMkLst>
            <pc:docMk/>
            <pc:sldMk cId="3815851480" sldId="297"/>
            <ac:spMk id="4" creationId="{C151E7A8-5993-4A1F-A315-4C44A2A73194}"/>
          </ac:spMkLst>
        </pc:spChg>
        <pc:spChg chg="add mod ord">
          <ac:chgData name="Alexios Louridas" userId="c24bd053-37c5-4a67-9efe-7e06fc0083e0" providerId="ADAL" clId="{55587F04-300B-4595-B0B2-5CFD850E6862}" dt="2022-02-27T10:23:35.366" v="174" actId="20577"/>
          <ac:spMkLst>
            <pc:docMk/>
            <pc:sldMk cId="3815851480" sldId="297"/>
            <ac:spMk id="5" creationId="{A2EF6F5D-D9BC-4A83-8E02-642C1D37703A}"/>
          </ac:spMkLst>
        </pc:spChg>
        <pc:spChg chg="add mod ord">
          <ac:chgData name="Alexios Louridas" userId="c24bd053-37c5-4a67-9efe-7e06fc0083e0" providerId="ADAL" clId="{55587F04-300B-4595-B0B2-5CFD850E6862}" dt="2022-02-27T10:23:46.174" v="197" actId="20577"/>
          <ac:spMkLst>
            <pc:docMk/>
            <pc:sldMk cId="3815851480" sldId="297"/>
            <ac:spMk id="6" creationId="{E16B501D-9CCE-4072-9640-7A938590BB7A}"/>
          </ac:spMkLst>
        </pc:spChg>
        <pc:spChg chg="add del mod ord">
          <ac:chgData name="Alexios Louridas" userId="c24bd053-37c5-4a67-9efe-7e06fc0083e0" providerId="ADAL" clId="{55587F04-300B-4595-B0B2-5CFD850E6862}" dt="2022-02-27T10:24:33.932" v="226"/>
          <ac:spMkLst>
            <pc:docMk/>
            <pc:sldMk cId="3815851480" sldId="297"/>
            <ac:spMk id="7" creationId="{329259E8-404C-442B-834B-27B950885BA0}"/>
          </ac:spMkLst>
        </pc:spChg>
        <pc:spChg chg="add mod ord">
          <ac:chgData name="Alexios Louridas" userId="c24bd053-37c5-4a67-9efe-7e06fc0083e0" providerId="ADAL" clId="{55587F04-300B-4595-B0B2-5CFD850E6862}" dt="2022-02-27T10:24:20.103" v="225" actId="20577"/>
          <ac:spMkLst>
            <pc:docMk/>
            <pc:sldMk cId="3815851480" sldId="297"/>
            <ac:spMk id="8" creationId="{8A263C36-86C2-4627-9048-3BA3F0384F6D}"/>
          </ac:spMkLst>
        </pc:spChg>
        <pc:spChg chg="add del mod ord">
          <ac:chgData name="Alexios Louridas" userId="c24bd053-37c5-4a67-9efe-7e06fc0083e0" providerId="ADAL" clId="{55587F04-300B-4595-B0B2-5CFD850E6862}" dt="2022-02-27T10:24:48.408" v="228"/>
          <ac:spMkLst>
            <pc:docMk/>
            <pc:sldMk cId="3815851480" sldId="297"/>
            <ac:spMk id="9" creationId="{0BEFEDB4-6EBA-40BA-B9C5-9318E2676934}"/>
          </ac:spMkLst>
        </pc:spChg>
        <pc:picChg chg="add mod">
          <ac:chgData name="Alexios Louridas" userId="c24bd053-37c5-4a67-9efe-7e06fc0083e0" providerId="ADAL" clId="{55587F04-300B-4595-B0B2-5CFD850E6862}" dt="2022-02-27T10:24:39.539" v="227" actId="1076"/>
          <ac:picMkLst>
            <pc:docMk/>
            <pc:sldMk cId="3815851480" sldId="297"/>
            <ac:picMk id="10" creationId="{44F5B1BA-CA70-4FE1-9872-AD94DF7A5ACD}"/>
          </ac:picMkLst>
        </pc:picChg>
        <pc:picChg chg="add mod">
          <ac:chgData name="Alexios Louridas" userId="c24bd053-37c5-4a67-9efe-7e06fc0083e0" providerId="ADAL" clId="{55587F04-300B-4595-B0B2-5CFD850E6862}" dt="2022-02-27T10:24:48.408" v="228"/>
          <ac:picMkLst>
            <pc:docMk/>
            <pc:sldMk cId="3815851480" sldId="297"/>
            <ac:picMk id="11" creationId="{9E7400BD-3C14-4C3B-8DFD-22E7A4D576AC}"/>
          </ac:picMkLst>
        </pc:picChg>
      </pc:sldChg>
      <pc:sldChg chg="addSp delSp modSp new mod modClrScheme chgLayout">
        <pc:chgData name="Alexios Louridas" userId="c24bd053-37c5-4a67-9efe-7e06fc0083e0" providerId="ADAL" clId="{55587F04-300B-4595-B0B2-5CFD850E6862}" dt="2022-02-27T10:37:09.407" v="977" actId="313"/>
        <pc:sldMkLst>
          <pc:docMk/>
          <pc:sldMk cId="1258055910" sldId="298"/>
        </pc:sldMkLst>
        <pc:spChg chg="del mod ord">
          <ac:chgData name="Alexios Louridas" userId="c24bd053-37c5-4a67-9efe-7e06fc0083e0" providerId="ADAL" clId="{55587F04-300B-4595-B0B2-5CFD850E6862}" dt="2022-02-27T10:25:09.034" v="230" actId="700"/>
          <ac:spMkLst>
            <pc:docMk/>
            <pc:sldMk cId="1258055910" sldId="298"/>
            <ac:spMk id="2" creationId="{A19DEE97-7BEB-44EA-9FBB-0E34054B24A2}"/>
          </ac:spMkLst>
        </pc:spChg>
        <pc:spChg chg="del mod ord">
          <ac:chgData name="Alexios Louridas" userId="c24bd053-37c5-4a67-9efe-7e06fc0083e0" providerId="ADAL" clId="{55587F04-300B-4595-B0B2-5CFD850E6862}" dt="2022-02-27T10:25:09.034" v="230" actId="700"/>
          <ac:spMkLst>
            <pc:docMk/>
            <pc:sldMk cId="1258055910" sldId="298"/>
            <ac:spMk id="3" creationId="{759AC5F1-943D-4F7D-974D-AB258BB9CAAA}"/>
          </ac:spMkLst>
        </pc:spChg>
        <pc:spChg chg="del mod ord">
          <ac:chgData name="Alexios Louridas" userId="c24bd053-37c5-4a67-9efe-7e06fc0083e0" providerId="ADAL" clId="{55587F04-300B-4595-B0B2-5CFD850E6862}" dt="2022-02-27T10:25:09.034" v="230" actId="700"/>
          <ac:spMkLst>
            <pc:docMk/>
            <pc:sldMk cId="1258055910" sldId="298"/>
            <ac:spMk id="4" creationId="{819A9372-1E51-4D1B-B692-57B71E2A5E6E}"/>
          </ac:spMkLst>
        </pc:spChg>
        <pc:spChg chg="del mod ord">
          <ac:chgData name="Alexios Louridas" userId="c24bd053-37c5-4a67-9efe-7e06fc0083e0" providerId="ADAL" clId="{55587F04-300B-4595-B0B2-5CFD850E6862}" dt="2022-02-27T10:25:09.034" v="230" actId="700"/>
          <ac:spMkLst>
            <pc:docMk/>
            <pc:sldMk cId="1258055910" sldId="298"/>
            <ac:spMk id="5" creationId="{6299A8A1-E680-4BBF-A52E-5DDB3B6F6316}"/>
          </ac:spMkLst>
        </pc:spChg>
        <pc:spChg chg="del mod ord">
          <ac:chgData name="Alexios Louridas" userId="c24bd053-37c5-4a67-9efe-7e06fc0083e0" providerId="ADAL" clId="{55587F04-300B-4595-B0B2-5CFD850E6862}" dt="2022-02-27T10:25:09.034" v="230" actId="700"/>
          <ac:spMkLst>
            <pc:docMk/>
            <pc:sldMk cId="1258055910" sldId="298"/>
            <ac:spMk id="6" creationId="{0B6046A8-076D-4B70-9FED-363C97968D36}"/>
          </ac:spMkLst>
        </pc:spChg>
        <pc:spChg chg="mod ord">
          <ac:chgData name="Alexios Louridas" userId="c24bd053-37c5-4a67-9efe-7e06fc0083e0" providerId="ADAL" clId="{55587F04-300B-4595-B0B2-5CFD850E6862}" dt="2022-02-27T10:37:07.158" v="976" actId="20577"/>
          <ac:spMkLst>
            <pc:docMk/>
            <pc:sldMk cId="1258055910" sldId="298"/>
            <ac:spMk id="7" creationId="{DC2F58D3-9CB6-4ECD-BDCB-F42F25F11D58}"/>
          </ac:spMkLst>
        </pc:spChg>
        <pc:spChg chg="mod ord">
          <ac:chgData name="Alexios Louridas" userId="c24bd053-37c5-4a67-9efe-7e06fc0083e0" providerId="ADAL" clId="{55587F04-300B-4595-B0B2-5CFD850E6862}" dt="2022-02-27T10:37:09.407" v="977" actId="313"/>
          <ac:spMkLst>
            <pc:docMk/>
            <pc:sldMk cId="1258055910" sldId="298"/>
            <ac:spMk id="8" creationId="{90AE069B-3814-4E0B-B266-C18E76B0BA00}"/>
          </ac:spMkLst>
        </pc:spChg>
        <pc:spChg chg="mod ord">
          <ac:chgData name="Alexios Louridas" userId="c24bd053-37c5-4a67-9efe-7e06fc0083e0" providerId="ADAL" clId="{55587F04-300B-4595-B0B2-5CFD850E6862}" dt="2022-02-27T10:25:09.034" v="230" actId="700"/>
          <ac:spMkLst>
            <pc:docMk/>
            <pc:sldMk cId="1258055910" sldId="298"/>
            <ac:spMk id="9" creationId="{B091A2A7-669F-4ADA-996A-AB73B85D5762}"/>
          </ac:spMkLst>
        </pc:spChg>
        <pc:spChg chg="add mod ord">
          <ac:chgData name="Alexios Louridas" userId="c24bd053-37c5-4a67-9efe-7e06fc0083e0" providerId="ADAL" clId="{55587F04-300B-4595-B0B2-5CFD850E6862}" dt="2022-02-27T10:36:53.066" v="943" actId="6549"/>
          <ac:spMkLst>
            <pc:docMk/>
            <pc:sldMk cId="1258055910" sldId="298"/>
            <ac:spMk id="10" creationId="{1C68CA7F-A6FD-4EE5-815B-3CA19AA1C34E}"/>
          </ac:spMkLst>
        </pc:spChg>
        <pc:spChg chg="add mod ord">
          <ac:chgData name="Alexios Louridas" userId="c24bd053-37c5-4a67-9efe-7e06fc0083e0" providerId="ADAL" clId="{55587F04-300B-4595-B0B2-5CFD850E6862}" dt="2022-02-27T10:25:24.422" v="258" actId="20577"/>
          <ac:spMkLst>
            <pc:docMk/>
            <pc:sldMk cId="1258055910" sldId="298"/>
            <ac:spMk id="11" creationId="{77D21E6D-3A06-4359-A344-D4C62D5DDF54}"/>
          </ac:spMkLst>
        </pc:spChg>
        <pc:spChg chg="add mod ord">
          <ac:chgData name="Alexios Louridas" userId="c24bd053-37c5-4a67-9efe-7e06fc0083e0" providerId="ADAL" clId="{55587F04-300B-4595-B0B2-5CFD850E6862}" dt="2022-02-27T10:25:44.695" v="293" actId="20577"/>
          <ac:spMkLst>
            <pc:docMk/>
            <pc:sldMk cId="1258055910" sldId="298"/>
            <ac:spMk id="12" creationId="{8928334B-1BD4-488A-975D-5FFC28830D3B}"/>
          </ac:spMkLst>
        </pc:spChg>
        <pc:spChg chg="add mod ord">
          <ac:chgData name="Alexios Louridas" userId="c24bd053-37c5-4a67-9efe-7e06fc0083e0" providerId="ADAL" clId="{55587F04-300B-4595-B0B2-5CFD850E6862}" dt="2022-02-27T10:26:39.933" v="312" actId="20577"/>
          <ac:spMkLst>
            <pc:docMk/>
            <pc:sldMk cId="1258055910" sldId="298"/>
            <ac:spMk id="13" creationId="{61F0255B-E1BA-4EBC-84FC-02B2AAB4AF79}"/>
          </ac:spMkLst>
        </pc:spChg>
        <pc:spChg chg="add mod ord">
          <ac:chgData name="Alexios Louridas" userId="c24bd053-37c5-4a67-9efe-7e06fc0083e0" providerId="ADAL" clId="{55587F04-300B-4595-B0B2-5CFD850E6862}" dt="2022-02-27T10:35:19.120" v="840" actId="313"/>
          <ac:spMkLst>
            <pc:docMk/>
            <pc:sldMk cId="1258055910" sldId="298"/>
            <ac:spMk id="14" creationId="{F527E3E4-0F03-4CF3-BA48-49E4FE258CFA}"/>
          </ac:spMkLst>
        </pc:spChg>
        <pc:spChg chg="add mod ord">
          <ac:chgData name="Alexios Louridas" userId="c24bd053-37c5-4a67-9efe-7e06fc0083e0" providerId="ADAL" clId="{55587F04-300B-4595-B0B2-5CFD850E6862}" dt="2022-02-27T10:33:58.919" v="792" actId="14100"/>
          <ac:spMkLst>
            <pc:docMk/>
            <pc:sldMk cId="1258055910" sldId="298"/>
            <ac:spMk id="15" creationId="{66674095-6E94-4D48-8587-41DCC01CDF94}"/>
          </ac:spMkLst>
        </pc:spChg>
        <pc:spChg chg="add mod ord">
          <ac:chgData name="Alexios Louridas" userId="c24bd053-37c5-4a67-9efe-7e06fc0083e0" providerId="ADAL" clId="{55587F04-300B-4595-B0B2-5CFD850E6862}" dt="2022-02-27T10:33:53.238" v="790" actId="27636"/>
          <ac:spMkLst>
            <pc:docMk/>
            <pc:sldMk cId="1258055910" sldId="298"/>
            <ac:spMk id="16" creationId="{488871E9-E918-41A2-89F2-E1C8417BCAE0}"/>
          </ac:spMkLst>
        </pc:spChg>
        <pc:spChg chg="add mod ord">
          <ac:chgData name="Alexios Louridas" userId="c24bd053-37c5-4a67-9efe-7e06fc0083e0" providerId="ADAL" clId="{55587F04-300B-4595-B0B2-5CFD850E6862}" dt="2022-02-27T10:35:15.400" v="839" actId="20577"/>
          <ac:spMkLst>
            <pc:docMk/>
            <pc:sldMk cId="1258055910" sldId="298"/>
            <ac:spMk id="17" creationId="{8AF3E800-BDEC-481F-B6D3-7B8C58426DA8}"/>
          </ac:spMkLst>
        </pc:spChg>
        <pc:spChg chg="add mod ord">
          <ac:chgData name="Alexios Louridas" userId="c24bd053-37c5-4a67-9efe-7e06fc0083e0" providerId="ADAL" clId="{55587F04-300B-4595-B0B2-5CFD850E6862}" dt="2022-02-27T10:36:42.122" v="939" actId="20577"/>
          <ac:spMkLst>
            <pc:docMk/>
            <pc:sldMk cId="1258055910" sldId="298"/>
            <ac:spMk id="18" creationId="{9D97021A-1DB2-47D3-9832-7388742F5017}"/>
          </ac:spMkLst>
        </pc:spChg>
        <pc:picChg chg="add mod">
          <ac:chgData name="Alexios Louridas" userId="c24bd053-37c5-4a67-9efe-7e06fc0083e0" providerId="ADAL" clId="{55587F04-300B-4595-B0B2-5CFD850E6862}" dt="2022-02-27T10:33:49.510" v="788" actId="1076"/>
          <ac:picMkLst>
            <pc:docMk/>
            <pc:sldMk cId="1258055910" sldId="298"/>
            <ac:picMk id="19" creationId="{F5A2990A-B3D2-4BB4-8CF7-0CDBF4E70207}"/>
          </ac:picMkLst>
        </pc:picChg>
        <pc:picChg chg="add del">
          <ac:chgData name="Alexios Louridas" userId="c24bd053-37c5-4a67-9efe-7e06fc0083e0" providerId="ADAL" clId="{55587F04-300B-4595-B0B2-5CFD850E6862}" dt="2022-02-27T10:28:28.652" v="339"/>
          <ac:picMkLst>
            <pc:docMk/>
            <pc:sldMk cId="1258055910" sldId="298"/>
            <ac:picMk id="1026" creationId="{2A96FFA5-445D-4904-BF72-AA8B4EA3D174}"/>
          </ac:picMkLst>
        </pc:picChg>
        <pc:picChg chg="add del">
          <ac:chgData name="Alexios Louridas" userId="c24bd053-37c5-4a67-9efe-7e06fc0083e0" providerId="ADAL" clId="{55587F04-300B-4595-B0B2-5CFD850E6862}" dt="2022-02-27T10:28:31.587" v="341"/>
          <ac:picMkLst>
            <pc:docMk/>
            <pc:sldMk cId="1258055910" sldId="298"/>
            <ac:picMk id="1028" creationId="{D21176A2-FCAF-4200-8A27-7410127A6A4B}"/>
          </ac:picMkLst>
        </pc:picChg>
      </pc:sldChg>
      <pc:sldChg chg="addSp delSp modSp new mod chgLayout">
        <pc:chgData name="Alexios Louridas" userId="c24bd053-37c5-4a67-9efe-7e06fc0083e0" providerId="ADAL" clId="{55587F04-300B-4595-B0B2-5CFD850E6862}" dt="2022-02-27T18:59:40.305" v="3311" actId="20577"/>
        <pc:sldMkLst>
          <pc:docMk/>
          <pc:sldMk cId="3672452627" sldId="299"/>
        </pc:sldMkLst>
        <pc:spChg chg="mod ord">
          <ac:chgData name="Alexios Louridas" userId="c24bd053-37c5-4a67-9efe-7e06fc0083e0" providerId="ADAL" clId="{55587F04-300B-4595-B0B2-5CFD850E6862}" dt="2022-02-27T11:02:56.681" v="1001" actId="700"/>
          <ac:spMkLst>
            <pc:docMk/>
            <pc:sldMk cId="3672452627" sldId="299"/>
            <ac:spMk id="2" creationId="{C9C7D711-7BCC-4CE8-87E1-49369588D0FF}"/>
          </ac:spMkLst>
        </pc:spChg>
        <pc:spChg chg="del">
          <ac:chgData name="Alexios Louridas" userId="c24bd053-37c5-4a67-9efe-7e06fc0083e0" providerId="ADAL" clId="{55587F04-300B-4595-B0B2-5CFD850E6862}" dt="2022-02-27T11:02:56.681" v="1001" actId="700"/>
          <ac:spMkLst>
            <pc:docMk/>
            <pc:sldMk cId="3672452627" sldId="299"/>
            <ac:spMk id="3" creationId="{C4B349C4-81BA-4842-8135-58C3B71479B7}"/>
          </ac:spMkLst>
        </pc:spChg>
        <pc:spChg chg="del">
          <ac:chgData name="Alexios Louridas" userId="c24bd053-37c5-4a67-9efe-7e06fc0083e0" providerId="ADAL" clId="{55587F04-300B-4595-B0B2-5CFD850E6862}" dt="2022-02-27T11:02:56.681" v="1001" actId="700"/>
          <ac:spMkLst>
            <pc:docMk/>
            <pc:sldMk cId="3672452627" sldId="299"/>
            <ac:spMk id="4" creationId="{42ABD7CA-B5CF-4261-86B3-D4395D11F12A}"/>
          </ac:spMkLst>
        </pc:spChg>
        <pc:spChg chg="del">
          <ac:chgData name="Alexios Louridas" userId="c24bd053-37c5-4a67-9efe-7e06fc0083e0" providerId="ADAL" clId="{55587F04-300B-4595-B0B2-5CFD850E6862}" dt="2022-02-27T11:02:56.681" v="1001" actId="700"/>
          <ac:spMkLst>
            <pc:docMk/>
            <pc:sldMk cId="3672452627" sldId="299"/>
            <ac:spMk id="5" creationId="{D4B6D78B-EDDD-4C55-8B1C-9F40979DD68D}"/>
          </ac:spMkLst>
        </pc:spChg>
        <pc:spChg chg="del">
          <ac:chgData name="Alexios Louridas" userId="c24bd053-37c5-4a67-9efe-7e06fc0083e0" providerId="ADAL" clId="{55587F04-300B-4595-B0B2-5CFD850E6862}" dt="2022-02-27T11:02:56.681" v="1001" actId="700"/>
          <ac:spMkLst>
            <pc:docMk/>
            <pc:sldMk cId="3672452627" sldId="299"/>
            <ac:spMk id="6" creationId="{F77F9A6B-3F71-40D6-8FA0-CB904B02093D}"/>
          </ac:spMkLst>
        </pc:spChg>
        <pc:spChg chg="del">
          <ac:chgData name="Alexios Louridas" userId="c24bd053-37c5-4a67-9efe-7e06fc0083e0" providerId="ADAL" clId="{55587F04-300B-4595-B0B2-5CFD850E6862}" dt="2022-02-27T11:02:56.681" v="1001" actId="700"/>
          <ac:spMkLst>
            <pc:docMk/>
            <pc:sldMk cId="3672452627" sldId="299"/>
            <ac:spMk id="7" creationId="{9058688E-21C0-44B6-B123-1C9D78CB083B}"/>
          </ac:spMkLst>
        </pc:spChg>
        <pc:spChg chg="del">
          <ac:chgData name="Alexios Louridas" userId="c24bd053-37c5-4a67-9efe-7e06fc0083e0" providerId="ADAL" clId="{55587F04-300B-4595-B0B2-5CFD850E6862}" dt="2022-02-27T11:02:56.681" v="1001" actId="700"/>
          <ac:spMkLst>
            <pc:docMk/>
            <pc:sldMk cId="3672452627" sldId="299"/>
            <ac:spMk id="8" creationId="{DAD6660D-E3DA-4656-8725-B0176D944836}"/>
          </ac:spMkLst>
        </pc:spChg>
        <pc:spChg chg="del">
          <ac:chgData name="Alexios Louridas" userId="c24bd053-37c5-4a67-9efe-7e06fc0083e0" providerId="ADAL" clId="{55587F04-300B-4595-B0B2-5CFD850E6862}" dt="2022-02-27T11:02:56.681" v="1001" actId="700"/>
          <ac:spMkLst>
            <pc:docMk/>
            <pc:sldMk cId="3672452627" sldId="299"/>
            <ac:spMk id="9" creationId="{3BD43555-E29E-45BB-A8B2-9A0BD71C33AC}"/>
          </ac:spMkLst>
        </pc:spChg>
        <pc:spChg chg="del">
          <ac:chgData name="Alexios Louridas" userId="c24bd053-37c5-4a67-9efe-7e06fc0083e0" providerId="ADAL" clId="{55587F04-300B-4595-B0B2-5CFD850E6862}" dt="2022-02-27T11:02:56.681" v="1001" actId="700"/>
          <ac:spMkLst>
            <pc:docMk/>
            <pc:sldMk cId="3672452627" sldId="299"/>
            <ac:spMk id="10" creationId="{0C5A000B-4DB9-4515-9E18-2663E6C58562}"/>
          </ac:spMkLst>
        </pc:spChg>
        <pc:spChg chg="mod ord">
          <ac:chgData name="Alexios Louridas" userId="c24bd053-37c5-4a67-9efe-7e06fc0083e0" providerId="ADAL" clId="{55587F04-300B-4595-B0B2-5CFD850E6862}" dt="2022-02-27T18:59:40.305" v="3311" actId="20577"/>
          <ac:spMkLst>
            <pc:docMk/>
            <pc:sldMk cId="3672452627" sldId="299"/>
            <ac:spMk id="11" creationId="{033CEDCC-F692-41AC-A888-28A068CC06A2}"/>
          </ac:spMkLst>
        </pc:spChg>
        <pc:spChg chg="mod ord">
          <ac:chgData name="Alexios Louridas" userId="c24bd053-37c5-4a67-9efe-7e06fc0083e0" providerId="ADAL" clId="{55587F04-300B-4595-B0B2-5CFD850E6862}" dt="2022-02-27T18:59:36.392" v="3305" actId="20577"/>
          <ac:spMkLst>
            <pc:docMk/>
            <pc:sldMk cId="3672452627" sldId="299"/>
            <ac:spMk id="12" creationId="{C3A57748-6E6C-40D7-B1DB-E7AD3C27D99D}"/>
          </ac:spMkLst>
        </pc:spChg>
        <pc:spChg chg="mod ord">
          <ac:chgData name="Alexios Louridas" userId="c24bd053-37c5-4a67-9efe-7e06fc0083e0" providerId="ADAL" clId="{55587F04-300B-4595-B0B2-5CFD850E6862}" dt="2022-02-27T11:02:56.681" v="1001" actId="700"/>
          <ac:spMkLst>
            <pc:docMk/>
            <pc:sldMk cId="3672452627" sldId="299"/>
            <ac:spMk id="13" creationId="{B348CF28-F918-4D57-806B-10A5A4D62588}"/>
          </ac:spMkLst>
        </pc:spChg>
        <pc:spChg chg="add del mod ord">
          <ac:chgData name="Alexios Louridas" userId="c24bd053-37c5-4a67-9efe-7e06fc0083e0" providerId="ADAL" clId="{55587F04-300B-4595-B0B2-5CFD850E6862}" dt="2022-02-27T11:03:15.046" v="1007" actId="1032"/>
          <ac:spMkLst>
            <pc:docMk/>
            <pc:sldMk cId="3672452627" sldId="299"/>
            <ac:spMk id="14" creationId="{93EA1ED1-F98C-482A-BCAE-9D37F35B2BF9}"/>
          </ac:spMkLst>
        </pc:spChg>
        <pc:graphicFrameChg chg="add mod modGraphic">
          <ac:chgData name="Alexios Louridas" userId="c24bd053-37c5-4a67-9efe-7e06fc0083e0" providerId="ADAL" clId="{55587F04-300B-4595-B0B2-5CFD850E6862}" dt="2022-02-27T11:08:19.357" v="1045" actId="14100"/>
          <ac:graphicFrameMkLst>
            <pc:docMk/>
            <pc:sldMk cId="3672452627" sldId="299"/>
            <ac:graphicFrameMk id="17" creationId="{2BD04E0A-B2F4-4DF9-95BE-24A6793EF2CC}"/>
          </ac:graphicFrameMkLst>
        </pc:graphicFrameChg>
        <pc:picChg chg="add mod">
          <ac:chgData name="Alexios Louridas" userId="c24bd053-37c5-4a67-9efe-7e06fc0083e0" providerId="ADAL" clId="{55587F04-300B-4595-B0B2-5CFD850E6862}" dt="2022-02-27T11:05:17.319" v="1030" actId="1076"/>
          <ac:picMkLst>
            <pc:docMk/>
            <pc:sldMk cId="3672452627" sldId="299"/>
            <ac:picMk id="16" creationId="{96AAEFBB-8E6E-4729-B735-FAC78AE61BCC}"/>
          </ac:picMkLst>
        </pc:picChg>
      </pc:sldChg>
      <pc:sldChg chg="addSp delSp modSp new mod chgLayout">
        <pc:chgData name="Alexios Louridas" userId="c24bd053-37c5-4a67-9efe-7e06fc0083e0" providerId="ADAL" clId="{55587F04-300B-4595-B0B2-5CFD850E6862}" dt="2022-02-27T18:59:47.927" v="3318" actId="20577"/>
        <pc:sldMkLst>
          <pc:docMk/>
          <pc:sldMk cId="4004183798" sldId="300"/>
        </pc:sldMkLst>
        <pc:spChg chg="del">
          <ac:chgData name="Alexios Louridas" userId="c24bd053-37c5-4a67-9efe-7e06fc0083e0" providerId="ADAL" clId="{55587F04-300B-4595-B0B2-5CFD850E6862}" dt="2022-02-27T11:09:24.759" v="1047" actId="700"/>
          <ac:spMkLst>
            <pc:docMk/>
            <pc:sldMk cId="4004183798" sldId="300"/>
            <ac:spMk id="2" creationId="{5B90EDFB-5CF3-4D35-A1EF-D55B334D5279}"/>
          </ac:spMkLst>
        </pc:spChg>
        <pc:spChg chg="del mod ord">
          <ac:chgData name="Alexios Louridas" userId="c24bd053-37c5-4a67-9efe-7e06fc0083e0" providerId="ADAL" clId="{55587F04-300B-4595-B0B2-5CFD850E6862}" dt="2022-02-27T11:09:24.759" v="1047" actId="700"/>
          <ac:spMkLst>
            <pc:docMk/>
            <pc:sldMk cId="4004183798" sldId="300"/>
            <ac:spMk id="3" creationId="{8426BD01-B89A-47C4-BA6D-452DF88F335A}"/>
          </ac:spMkLst>
        </pc:spChg>
        <pc:spChg chg="mod ord">
          <ac:chgData name="Alexios Louridas" userId="c24bd053-37c5-4a67-9efe-7e06fc0083e0" providerId="ADAL" clId="{55587F04-300B-4595-B0B2-5CFD850E6862}" dt="2022-02-27T18:59:47.927" v="3318" actId="20577"/>
          <ac:spMkLst>
            <pc:docMk/>
            <pc:sldMk cId="4004183798" sldId="300"/>
            <ac:spMk id="4" creationId="{3C6185BA-3228-4848-B0F3-642DCD6EB4B9}"/>
          </ac:spMkLst>
        </pc:spChg>
        <pc:spChg chg="mod ord">
          <ac:chgData name="Alexios Louridas" userId="c24bd053-37c5-4a67-9efe-7e06fc0083e0" providerId="ADAL" clId="{55587F04-300B-4595-B0B2-5CFD850E6862}" dt="2022-02-27T18:59:44.735" v="3314" actId="20577"/>
          <ac:spMkLst>
            <pc:docMk/>
            <pc:sldMk cId="4004183798" sldId="300"/>
            <ac:spMk id="5" creationId="{2686CF36-4182-48ED-AB37-EB51E8FA5302}"/>
          </ac:spMkLst>
        </pc:spChg>
        <pc:spChg chg="mod ord">
          <ac:chgData name="Alexios Louridas" userId="c24bd053-37c5-4a67-9efe-7e06fc0083e0" providerId="ADAL" clId="{55587F04-300B-4595-B0B2-5CFD850E6862}" dt="2022-02-27T11:09:24.759" v="1047" actId="700"/>
          <ac:spMkLst>
            <pc:docMk/>
            <pc:sldMk cId="4004183798" sldId="300"/>
            <ac:spMk id="6" creationId="{7C9BD88B-8D96-454B-BC38-A88337EE20A0}"/>
          </ac:spMkLst>
        </pc:spChg>
        <pc:spChg chg="add mod ord">
          <ac:chgData name="Alexios Louridas" userId="c24bd053-37c5-4a67-9efe-7e06fc0083e0" providerId="ADAL" clId="{55587F04-300B-4595-B0B2-5CFD850E6862}" dt="2022-02-27T11:14:53.350" v="1212" actId="313"/>
          <ac:spMkLst>
            <pc:docMk/>
            <pc:sldMk cId="4004183798" sldId="300"/>
            <ac:spMk id="7" creationId="{49C65422-81D9-421C-98E9-6CD728EA776A}"/>
          </ac:spMkLst>
        </pc:spChg>
        <pc:spChg chg="add mod ord">
          <ac:chgData name="Alexios Louridas" userId="c24bd053-37c5-4a67-9efe-7e06fc0083e0" providerId="ADAL" clId="{55587F04-300B-4595-B0B2-5CFD850E6862}" dt="2022-02-27T11:10:51.186" v="1079" actId="20577"/>
          <ac:spMkLst>
            <pc:docMk/>
            <pc:sldMk cId="4004183798" sldId="300"/>
            <ac:spMk id="8" creationId="{7BCDE76E-9C41-42B4-BCFB-B3D9BE9A1CCD}"/>
          </ac:spMkLst>
        </pc:spChg>
        <pc:spChg chg="add mod ord">
          <ac:chgData name="Alexios Louridas" userId="c24bd053-37c5-4a67-9efe-7e06fc0083e0" providerId="ADAL" clId="{55587F04-300B-4595-B0B2-5CFD850E6862}" dt="2022-02-27T11:11:35.847" v="1086" actId="20577"/>
          <ac:spMkLst>
            <pc:docMk/>
            <pc:sldMk cId="4004183798" sldId="300"/>
            <ac:spMk id="9" creationId="{03DDBE96-0FD1-4422-B9C1-07D7CEBCDB13}"/>
          </ac:spMkLst>
        </pc:spChg>
        <pc:spChg chg="add mod ord">
          <ac:chgData name="Alexios Louridas" userId="c24bd053-37c5-4a67-9efe-7e06fc0083e0" providerId="ADAL" clId="{55587F04-300B-4595-B0B2-5CFD850E6862}" dt="2022-02-27T11:12:37.096" v="1149" actId="20577"/>
          <ac:spMkLst>
            <pc:docMk/>
            <pc:sldMk cId="4004183798" sldId="300"/>
            <ac:spMk id="10" creationId="{1B7B1ABF-406B-4318-A13A-0A28A29DAB88}"/>
          </ac:spMkLst>
        </pc:spChg>
        <pc:spChg chg="add mod ord">
          <ac:chgData name="Alexios Louridas" userId="c24bd053-37c5-4a67-9efe-7e06fc0083e0" providerId="ADAL" clId="{55587F04-300B-4595-B0B2-5CFD850E6862}" dt="2022-02-27T11:13:14.793" v="1185" actId="313"/>
          <ac:spMkLst>
            <pc:docMk/>
            <pc:sldMk cId="4004183798" sldId="300"/>
            <ac:spMk id="11" creationId="{151AE3E0-FAF2-4753-935E-C2D6405E85EB}"/>
          </ac:spMkLst>
        </pc:spChg>
        <pc:spChg chg="add mod ord">
          <ac:chgData name="Alexios Louridas" userId="c24bd053-37c5-4a67-9efe-7e06fc0083e0" providerId="ADAL" clId="{55587F04-300B-4595-B0B2-5CFD850E6862}" dt="2022-02-27T11:10:29.043" v="1050"/>
          <ac:spMkLst>
            <pc:docMk/>
            <pc:sldMk cId="4004183798" sldId="300"/>
            <ac:spMk id="12" creationId="{17A063D8-7967-42D6-AF9A-754505D4FA05}"/>
          </ac:spMkLst>
        </pc:spChg>
        <pc:spChg chg="add mod ord">
          <ac:chgData name="Alexios Louridas" userId="c24bd053-37c5-4a67-9efe-7e06fc0083e0" providerId="ADAL" clId="{55587F04-300B-4595-B0B2-5CFD850E6862}" dt="2022-02-27T11:11:57.984" v="1130" actId="20577"/>
          <ac:spMkLst>
            <pc:docMk/>
            <pc:sldMk cId="4004183798" sldId="300"/>
            <ac:spMk id="13" creationId="{2E696975-71E9-4694-A78D-9DFC57821850}"/>
          </ac:spMkLst>
        </pc:spChg>
        <pc:spChg chg="add mod ord">
          <ac:chgData name="Alexios Louridas" userId="c24bd053-37c5-4a67-9efe-7e06fc0083e0" providerId="ADAL" clId="{55587F04-300B-4595-B0B2-5CFD850E6862}" dt="2022-02-27T11:14:06.614" v="1208" actId="20577"/>
          <ac:spMkLst>
            <pc:docMk/>
            <pc:sldMk cId="4004183798" sldId="300"/>
            <ac:spMk id="14" creationId="{36CF88E0-FB1C-4A81-92D5-B45609CF1F95}"/>
          </ac:spMkLst>
        </pc:spChg>
        <pc:spChg chg="add mod ord">
          <ac:chgData name="Alexios Louridas" userId="c24bd053-37c5-4a67-9efe-7e06fc0083e0" providerId="ADAL" clId="{55587F04-300B-4595-B0B2-5CFD850E6862}" dt="2022-02-27T11:14:39.455" v="1211" actId="20577"/>
          <ac:spMkLst>
            <pc:docMk/>
            <pc:sldMk cId="4004183798" sldId="300"/>
            <ac:spMk id="15" creationId="{0128E109-CAB0-498F-B3A9-D627BB2B1577}"/>
          </ac:spMkLst>
        </pc:spChg>
      </pc:sldChg>
      <pc:sldChg chg="addSp delSp modSp new mod chgLayout">
        <pc:chgData name="Alexios Louridas" userId="c24bd053-37c5-4a67-9efe-7e06fc0083e0" providerId="ADAL" clId="{55587F04-300B-4595-B0B2-5CFD850E6862}" dt="2022-02-27T19:00:03.182" v="3334" actId="20577"/>
        <pc:sldMkLst>
          <pc:docMk/>
          <pc:sldMk cId="2918191695" sldId="301"/>
        </pc:sldMkLst>
        <pc:spChg chg="del mod ord">
          <ac:chgData name="Alexios Louridas" userId="c24bd053-37c5-4a67-9efe-7e06fc0083e0" providerId="ADAL" clId="{55587F04-300B-4595-B0B2-5CFD850E6862}" dt="2022-02-27T12:13:55.916" v="1217" actId="700"/>
          <ac:spMkLst>
            <pc:docMk/>
            <pc:sldMk cId="2918191695" sldId="301"/>
            <ac:spMk id="2" creationId="{7A1A43F8-CB5E-4DA0-BEB3-240A9ADAE27F}"/>
          </ac:spMkLst>
        </pc:spChg>
        <pc:spChg chg="del mod ord">
          <ac:chgData name="Alexios Louridas" userId="c24bd053-37c5-4a67-9efe-7e06fc0083e0" providerId="ADAL" clId="{55587F04-300B-4595-B0B2-5CFD850E6862}" dt="2022-02-27T12:13:55.916" v="1217" actId="700"/>
          <ac:spMkLst>
            <pc:docMk/>
            <pc:sldMk cId="2918191695" sldId="301"/>
            <ac:spMk id="3" creationId="{C9D87DC5-F758-4AAC-845E-89DBC28DD274}"/>
          </ac:spMkLst>
        </pc:spChg>
        <pc:spChg chg="del mod ord">
          <ac:chgData name="Alexios Louridas" userId="c24bd053-37c5-4a67-9efe-7e06fc0083e0" providerId="ADAL" clId="{55587F04-300B-4595-B0B2-5CFD850E6862}" dt="2022-02-27T12:13:55.916" v="1217" actId="700"/>
          <ac:spMkLst>
            <pc:docMk/>
            <pc:sldMk cId="2918191695" sldId="301"/>
            <ac:spMk id="4" creationId="{97351238-3AAB-49F3-BF11-EAE2F4AB4D05}"/>
          </ac:spMkLst>
        </pc:spChg>
        <pc:spChg chg="del mod ord">
          <ac:chgData name="Alexios Louridas" userId="c24bd053-37c5-4a67-9efe-7e06fc0083e0" providerId="ADAL" clId="{55587F04-300B-4595-B0B2-5CFD850E6862}" dt="2022-02-27T12:13:55.916" v="1217" actId="700"/>
          <ac:spMkLst>
            <pc:docMk/>
            <pc:sldMk cId="2918191695" sldId="301"/>
            <ac:spMk id="5" creationId="{8BC1DEC7-0C56-4C60-8F5F-89F1F37B8917}"/>
          </ac:spMkLst>
        </pc:spChg>
        <pc:spChg chg="del mod ord">
          <ac:chgData name="Alexios Louridas" userId="c24bd053-37c5-4a67-9efe-7e06fc0083e0" providerId="ADAL" clId="{55587F04-300B-4595-B0B2-5CFD850E6862}" dt="2022-02-27T12:13:55.916" v="1217" actId="700"/>
          <ac:spMkLst>
            <pc:docMk/>
            <pc:sldMk cId="2918191695" sldId="301"/>
            <ac:spMk id="6" creationId="{91B9D087-B743-4989-AB14-3413F7B6086D}"/>
          </ac:spMkLst>
        </pc:spChg>
        <pc:spChg chg="del mod ord">
          <ac:chgData name="Alexios Louridas" userId="c24bd053-37c5-4a67-9efe-7e06fc0083e0" providerId="ADAL" clId="{55587F04-300B-4595-B0B2-5CFD850E6862}" dt="2022-02-27T12:13:55.916" v="1217" actId="700"/>
          <ac:spMkLst>
            <pc:docMk/>
            <pc:sldMk cId="2918191695" sldId="301"/>
            <ac:spMk id="7" creationId="{3EF73379-8FFB-4F77-90E6-582682534216}"/>
          </ac:spMkLst>
        </pc:spChg>
        <pc:spChg chg="del mod ord">
          <ac:chgData name="Alexios Louridas" userId="c24bd053-37c5-4a67-9efe-7e06fc0083e0" providerId="ADAL" clId="{55587F04-300B-4595-B0B2-5CFD850E6862}" dt="2022-02-27T12:13:55.916" v="1217" actId="700"/>
          <ac:spMkLst>
            <pc:docMk/>
            <pc:sldMk cId="2918191695" sldId="301"/>
            <ac:spMk id="8" creationId="{541AA948-0288-4C98-8CF4-8797F512223A}"/>
          </ac:spMkLst>
        </pc:spChg>
        <pc:spChg chg="del">
          <ac:chgData name="Alexios Louridas" userId="c24bd053-37c5-4a67-9efe-7e06fc0083e0" providerId="ADAL" clId="{55587F04-300B-4595-B0B2-5CFD850E6862}" dt="2022-02-27T12:13:55.916" v="1217" actId="700"/>
          <ac:spMkLst>
            <pc:docMk/>
            <pc:sldMk cId="2918191695" sldId="301"/>
            <ac:spMk id="9" creationId="{13542F2B-6A58-476B-B58E-11EC1CB3D8D2}"/>
          </ac:spMkLst>
        </pc:spChg>
        <pc:spChg chg="del">
          <ac:chgData name="Alexios Louridas" userId="c24bd053-37c5-4a67-9efe-7e06fc0083e0" providerId="ADAL" clId="{55587F04-300B-4595-B0B2-5CFD850E6862}" dt="2022-02-27T12:13:55.916" v="1217" actId="700"/>
          <ac:spMkLst>
            <pc:docMk/>
            <pc:sldMk cId="2918191695" sldId="301"/>
            <ac:spMk id="10" creationId="{6C054EB2-86C6-47A3-BC99-4D6572928745}"/>
          </ac:spMkLst>
        </pc:spChg>
        <pc:spChg chg="mod ord">
          <ac:chgData name="Alexios Louridas" userId="c24bd053-37c5-4a67-9efe-7e06fc0083e0" providerId="ADAL" clId="{55587F04-300B-4595-B0B2-5CFD850E6862}" dt="2022-02-27T19:00:03.182" v="3334" actId="20577"/>
          <ac:spMkLst>
            <pc:docMk/>
            <pc:sldMk cId="2918191695" sldId="301"/>
            <ac:spMk id="11" creationId="{F8B251A3-0E84-4AA1-ACD9-64CCCC97EEA3}"/>
          </ac:spMkLst>
        </pc:spChg>
        <pc:spChg chg="mod ord">
          <ac:chgData name="Alexios Louridas" userId="c24bd053-37c5-4a67-9efe-7e06fc0083e0" providerId="ADAL" clId="{55587F04-300B-4595-B0B2-5CFD850E6862}" dt="2022-02-27T18:59:57.184" v="3330" actId="20577"/>
          <ac:spMkLst>
            <pc:docMk/>
            <pc:sldMk cId="2918191695" sldId="301"/>
            <ac:spMk id="12" creationId="{8CF68714-4C9B-45DC-8151-EBD881FD1D17}"/>
          </ac:spMkLst>
        </pc:spChg>
        <pc:spChg chg="mod ord">
          <ac:chgData name="Alexios Louridas" userId="c24bd053-37c5-4a67-9efe-7e06fc0083e0" providerId="ADAL" clId="{55587F04-300B-4595-B0B2-5CFD850E6862}" dt="2022-02-27T12:13:55.916" v="1217" actId="700"/>
          <ac:spMkLst>
            <pc:docMk/>
            <pc:sldMk cId="2918191695" sldId="301"/>
            <ac:spMk id="13" creationId="{944703A4-E72E-4393-B1FD-891BBB27D95F}"/>
          </ac:spMkLst>
        </pc:spChg>
        <pc:spChg chg="add mod ord">
          <ac:chgData name="Alexios Louridas" userId="c24bd053-37c5-4a67-9efe-7e06fc0083e0" providerId="ADAL" clId="{55587F04-300B-4595-B0B2-5CFD850E6862}" dt="2022-02-27T12:14:22.275" v="1234" actId="20577"/>
          <ac:spMkLst>
            <pc:docMk/>
            <pc:sldMk cId="2918191695" sldId="301"/>
            <ac:spMk id="14" creationId="{451B7F8C-F281-44E5-B67F-CFE4B548963E}"/>
          </ac:spMkLst>
        </pc:spChg>
        <pc:spChg chg="add mod ord">
          <ac:chgData name="Alexios Louridas" userId="c24bd053-37c5-4a67-9efe-7e06fc0083e0" providerId="ADAL" clId="{55587F04-300B-4595-B0B2-5CFD850E6862}" dt="2022-02-27T12:14:10.708" v="1222"/>
          <ac:spMkLst>
            <pc:docMk/>
            <pc:sldMk cId="2918191695" sldId="301"/>
            <ac:spMk id="15" creationId="{E074A5C0-6399-4A85-8D72-091901A9FD2A}"/>
          </ac:spMkLst>
        </pc:spChg>
        <pc:spChg chg="add del mod ord">
          <ac:chgData name="Alexios Louridas" userId="c24bd053-37c5-4a67-9efe-7e06fc0083e0" providerId="ADAL" clId="{55587F04-300B-4595-B0B2-5CFD850E6862}" dt="2022-02-27T12:18:06.255" v="1241"/>
          <ac:spMkLst>
            <pc:docMk/>
            <pc:sldMk cId="2918191695" sldId="301"/>
            <ac:spMk id="16" creationId="{F78B5B96-2322-4A9C-BB7F-761DEE36D4E5}"/>
          </ac:spMkLst>
        </pc:spChg>
        <pc:spChg chg="add mod ord">
          <ac:chgData name="Alexios Louridas" userId="c24bd053-37c5-4a67-9efe-7e06fc0083e0" providerId="ADAL" clId="{55587F04-300B-4595-B0B2-5CFD850E6862}" dt="2022-02-27T12:14:33.491" v="1237"/>
          <ac:spMkLst>
            <pc:docMk/>
            <pc:sldMk cId="2918191695" sldId="301"/>
            <ac:spMk id="17" creationId="{3BFFC0B7-0AC5-4924-BCDE-4F7F000E7D86}"/>
          </ac:spMkLst>
        </pc:spChg>
        <pc:spChg chg="add del mod ord">
          <ac:chgData name="Alexios Louridas" userId="c24bd053-37c5-4a67-9efe-7e06fc0083e0" providerId="ADAL" clId="{55587F04-300B-4595-B0B2-5CFD850E6862}" dt="2022-02-27T12:19:35.784" v="1242"/>
          <ac:spMkLst>
            <pc:docMk/>
            <pc:sldMk cId="2918191695" sldId="301"/>
            <ac:spMk id="18" creationId="{E3D0BDA4-89C1-4E04-8361-659B3C34354D}"/>
          </ac:spMkLst>
        </pc:spChg>
        <pc:spChg chg="add mod ord">
          <ac:chgData name="Alexios Louridas" userId="c24bd053-37c5-4a67-9efe-7e06fc0083e0" providerId="ADAL" clId="{55587F04-300B-4595-B0B2-5CFD850E6862}" dt="2022-02-27T12:14:47.531" v="1238"/>
          <ac:spMkLst>
            <pc:docMk/>
            <pc:sldMk cId="2918191695" sldId="301"/>
            <ac:spMk id="19" creationId="{9C76E5B4-2A53-43DF-BD32-00EED1BCFA51}"/>
          </ac:spMkLst>
        </pc:spChg>
        <pc:spChg chg="add del mod ord">
          <ac:chgData name="Alexios Louridas" userId="c24bd053-37c5-4a67-9efe-7e06fc0083e0" providerId="ADAL" clId="{55587F04-300B-4595-B0B2-5CFD850E6862}" dt="2022-02-27T12:19:59.935" v="1243"/>
          <ac:spMkLst>
            <pc:docMk/>
            <pc:sldMk cId="2918191695" sldId="301"/>
            <ac:spMk id="20" creationId="{A083EC59-D3AD-445C-ACB1-7AFE2E17C8E4}"/>
          </ac:spMkLst>
        </pc:spChg>
        <pc:picChg chg="add mod">
          <ac:chgData name="Alexios Louridas" userId="c24bd053-37c5-4a67-9efe-7e06fc0083e0" providerId="ADAL" clId="{55587F04-300B-4595-B0B2-5CFD850E6862}" dt="2022-02-27T12:18:06.255" v="1241"/>
          <ac:picMkLst>
            <pc:docMk/>
            <pc:sldMk cId="2918191695" sldId="301"/>
            <ac:picMk id="23" creationId="{1C956078-AD09-4D33-B5D4-98FA048850D8}"/>
          </ac:picMkLst>
        </pc:picChg>
        <pc:picChg chg="add mod">
          <ac:chgData name="Alexios Louridas" userId="c24bd053-37c5-4a67-9efe-7e06fc0083e0" providerId="ADAL" clId="{55587F04-300B-4595-B0B2-5CFD850E6862}" dt="2022-02-27T12:19:35.784" v="1242"/>
          <ac:picMkLst>
            <pc:docMk/>
            <pc:sldMk cId="2918191695" sldId="301"/>
            <ac:picMk id="24" creationId="{A4157939-E397-4E70-97CD-D04403CF9806}"/>
          </ac:picMkLst>
        </pc:picChg>
        <pc:picChg chg="add mod">
          <ac:chgData name="Alexios Louridas" userId="c24bd053-37c5-4a67-9efe-7e06fc0083e0" providerId="ADAL" clId="{55587F04-300B-4595-B0B2-5CFD850E6862}" dt="2022-02-27T12:19:59.935" v="1243"/>
          <ac:picMkLst>
            <pc:docMk/>
            <pc:sldMk cId="2918191695" sldId="301"/>
            <ac:picMk id="25" creationId="{C192BDA9-8FCD-469A-B83C-42F10484F8FE}"/>
          </ac:picMkLst>
        </pc:picChg>
      </pc:sldChg>
      <pc:sldChg chg="addSp delSp modSp new mod modClrScheme chgLayout">
        <pc:chgData name="Alexios Louridas" userId="c24bd053-37c5-4a67-9efe-7e06fc0083e0" providerId="ADAL" clId="{55587F04-300B-4595-B0B2-5CFD850E6862}" dt="2022-02-27T19:00:32.977" v="3337" actId="2711"/>
        <pc:sldMkLst>
          <pc:docMk/>
          <pc:sldMk cId="3928010038" sldId="302"/>
        </pc:sldMkLst>
        <pc:spChg chg="del mod ord">
          <ac:chgData name="Alexios Louridas" userId="c24bd053-37c5-4a67-9efe-7e06fc0083e0" providerId="ADAL" clId="{55587F04-300B-4595-B0B2-5CFD850E6862}" dt="2022-02-27T12:35:14.616" v="1245" actId="700"/>
          <ac:spMkLst>
            <pc:docMk/>
            <pc:sldMk cId="3928010038" sldId="302"/>
            <ac:spMk id="2" creationId="{6D3BDB4E-0DA1-4E06-A901-D27BD1EEF810}"/>
          </ac:spMkLst>
        </pc:spChg>
        <pc:spChg chg="add mod ord">
          <ac:chgData name="Alexios Louridas" userId="c24bd053-37c5-4a67-9efe-7e06fc0083e0" providerId="ADAL" clId="{55587F04-300B-4595-B0B2-5CFD850E6862}" dt="2022-02-27T12:35:49.194" v="1260" actId="20577"/>
          <ac:spMkLst>
            <pc:docMk/>
            <pc:sldMk cId="3928010038" sldId="302"/>
            <ac:spMk id="3" creationId="{828EAE4D-9636-4C57-A8D6-782A0409E3BB}"/>
          </ac:spMkLst>
        </pc:spChg>
        <pc:spChg chg="add mod ord">
          <ac:chgData name="Alexios Louridas" userId="c24bd053-37c5-4a67-9efe-7e06fc0083e0" providerId="ADAL" clId="{55587F04-300B-4595-B0B2-5CFD850E6862}" dt="2022-02-27T12:36:02.018" v="1280" actId="20577"/>
          <ac:spMkLst>
            <pc:docMk/>
            <pc:sldMk cId="3928010038" sldId="302"/>
            <ac:spMk id="4" creationId="{613BC0FF-BE8F-422B-8936-6BDBD535A88B}"/>
          </ac:spMkLst>
        </pc:spChg>
        <pc:spChg chg="add mod ord">
          <ac:chgData name="Alexios Louridas" userId="c24bd053-37c5-4a67-9efe-7e06fc0083e0" providerId="ADAL" clId="{55587F04-300B-4595-B0B2-5CFD850E6862}" dt="2022-02-27T19:00:20.954" v="3335" actId="2711"/>
          <ac:spMkLst>
            <pc:docMk/>
            <pc:sldMk cId="3928010038" sldId="302"/>
            <ac:spMk id="5" creationId="{E73EE879-C9ED-4CBF-BE3D-C47C88120805}"/>
          </ac:spMkLst>
        </pc:spChg>
        <pc:spChg chg="add mod ord">
          <ac:chgData name="Alexios Louridas" userId="c24bd053-37c5-4a67-9efe-7e06fc0083e0" providerId="ADAL" clId="{55587F04-300B-4595-B0B2-5CFD850E6862}" dt="2022-02-27T12:36:07.666" v="1294" actId="20577"/>
          <ac:spMkLst>
            <pc:docMk/>
            <pc:sldMk cId="3928010038" sldId="302"/>
            <ac:spMk id="6" creationId="{C48CE662-0478-4CED-A9DD-5B7F13D71928}"/>
          </ac:spMkLst>
        </pc:spChg>
        <pc:spChg chg="add mod ord">
          <ac:chgData name="Alexios Louridas" userId="c24bd053-37c5-4a67-9efe-7e06fc0083e0" providerId="ADAL" clId="{55587F04-300B-4595-B0B2-5CFD850E6862}" dt="2022-02-27T12:38:18.201" v="1467" actId="20577"/>
          <ac:spMkLst>
            <pc:docMk/>
            <pc:sldMk cId="3928010038" sldId="302"/>
            <ac:spMk id="7" creationId="{EFF156A2-B837-48B8-A69E-23213F66C05F}"/>
          </ac:spMkLst>
        </pc:spChg>
        <pc:spChg chg="add mod ord">
          <ac:chgData name="Alexios Louridas" userId="c24bd053-37c5-4a67-9efe-7e06fc0083e0" providerId="ADAL" clId="{55587F04-300B-4595-B0B2-5CFD850E6862}" dt="2022-02-27T12:36:20.394" v="1319" actId="20577"/>
          <ac:spMkLst>
            <pc:docMk/>
            <pc:sldMk cId="3928010038" sldId="302"/>
            <ac:spMk id="8" creationId="{FD381229-AB02-4C4A-8FEC-78AD119A30C5}"/>
          </ac:spMkLst>
        </pc:spChg>
        <pc:spChg chg="add mod ord">
          <ac:chgData name="Alexios Louridas" userId="c24bd053-37c5-4a67-9efe-7e06fc0083e0" providerId="ADAL" clId="{55587F04-300B-4595-B0B2-5CFD850E6862}" dt="2022-02-27T19:00:27.284" v="3336" actId="2711"/>
          <ac:spMkLst>
            <pc:docMk/>
            <pc:sldMk cId="3928010038" sldId="302"/>
            <ac:spMk id="9" creationId="{15B36E52-C743-4EB9-8946-8A1976F0378A}"/>
          </ac:spMkLst>
        </pc:spChg>
        <pc:spChg chg="add mod ord">
          <ac:chgData name="Alexios Louridas" userId="c24bd053-37c5-4a67-9efe-7e06fc0083e0" providerId="ADAL" clId="{55587F04-300B-4595-B0B2-5CFD850E6862}" dt="2022-02-27T12:37:17.099" v="1324"/>
          <ac:spMkLst>
            <pc:docMk/>
            <pc:sldMk cId="3928010038" sldId="302"/>
            <ac:spMk id="10" creationId="{DED57476-28AA-496E-BB5E-5DEE8FB328F3}"/>
          </ac:spMkLst>
        </pc:spChg>
        <pc:spChg chg="add mod ord">
          <ac:chgData name="Alexios Louridas" userId="c24bd053-37c5-4a67-9efe-7e06fc0083e0" providerId="ADAL" clId="{55587F04-300B-4595-B0B2-5CFD850E6862}" dt="2022-02-27T19:00:32.977" v="3337" actId="2711"/>
          <ac:spMkLst>
            <pc:docMk/>
            <pc:sldMk cId="3928010038" sldId="302"/>
            <ac:spMk id="11" creationId="{0087EDB4-6671-484D-8D08-F4BD8B030DA2}"/>
          </ac:spMkLst>
        </pc:spChg>
      </pc:sldChg>
      <pc:sldChg chg="addSp delSp modSp new mod ord modClrScheme chgLayout">
        <pc:chgData name="Alexios Louridas" userId="c24bd053-37c5-4a67-9efe-7e06fc0083e0" providerId="ADAL" clId="{55587F04-300B-4595-B0B2-5CFD850E6862}" dt="2022-02-27T19:01:17.397" v="3392"/>
        <pc:sldMkLst>
          <pc:docMk/>
          <pc:sldMk cId="3597311745" sldId="303"/>
        </pc:sldMkLst>
        <pc:spChg chg="del mod ord">
          <ac:chgData name="Alexios Louridas" userId="c24bd053-37c5-4a67-9efe-7e06fc0083e0" providerId="ADAL" clId="{55587F04-300B-4595-B0B2-5CFD850E6862}" dt="2022-02-27T16:53:18.329" v="1475" actId="700"/>
          <ac:spMkLst>
            <pc:docMk/>
            <pc:sldMk cId="3597311745" sldId="303"/>
            <ac:spMk id="2" creationId="{83A1935A-6905-4996-8C20-D730D1E4A588}"/>
          </ac:spMkLst>
        </pc:spChg>
        <pc:spChg chg="add mod ord">
          <ac:chgData name="Alexios Louridas" userId="c24bd053-37c5-4a67-9efe-7e06fc0083e0" providerId="ADAL" clId="{55587F04-300B-4595-B0B2-5CFD850E6862}" dt="2022-02-27T16:59:44.809" v="1760" actId="26606"/>
          <ac:spMkLst>
            <pc:docMk/>
            <pc:sldMk cId="3597311745" sldId="303"/>
            <ac:spMk id="3" creationId="{C9D11AE2-94AA-4B88-ACE9-4C68747FE7F0}"/>
          </ac:spMkLst>
        </pc:spChg>
        <pc:spChg chg="add mod ord">
          <ac:chgData name="Alexios Louridas" userId="c24bd053-37c5-4a67-9efe-7e06fc0083e0" providerId="ADAL" clId="{55587F04-300B-4595-B0B2-5CFD850E6862}" dt="2022-02-27T16:59:44.809" v="1760" actId="26606"/>
          <ac:spMkLst>
            <pc:docMk/>
            <pc:sldMk cId="3597311745" sldId="303"/>
            <ac:spMk id="4" creationId="{C543BEA7-0FFD-4AD3-8C76-13A3D11A1DB1}"/>
          </ac:spMkLst>
        </pc:spChg>
        <pc:spChg chg="add mod ord">
          <ac:chgData name="Alexios Louridas" userId="c24bd053-37c5-4a67-9efe-7e06fc0083e0" providerId="ADAL" clId="{55587F04-300B-4595-B0B2-5CFD850E6862}" dt="2022-02-27T16:59:44.809" v="1760" actId="26606"/>
          <ac:spMkLst>
            <pc:docMk/>
            <pc:sldMk cId="3597311745" sldId="303"/>
            <ac:spMk id="5" creationId="{C2828061-4B03-4CC9-B0DA-97CDDD4EE580}"/>
          </ac:spMkLst>
        </pc:spChg>
        <pc:spChg chg="add mod ord">
          <ac:chgData name="Alexios Louridas" userId="c24bd053-37c5-4a67-9efe-7e06fc0083e0" providerId="ADAL" clId="{55587F04-300B-4595-B0B2-5CFD850E6862}" dt="2022-02-27T16:59:44.809" v="1760" actId="26606"/>
          <ac:spMkLst>
            <pc:docMk/>
            <pc:sldMk cId="3597311745" sldId="303"/>
            <ac:spMk id="6" creationId="{D10C2AAE-0C37-4CD5-B0DD-E10610CAD87B}"/>
          </ac:spMkLst>
        </pc:spChg>
        <pc:spChg chg="add mod ord">
          <ac:chgData name="Alexios Louridas" userId="c24bd053-37c5-4a67-9efe-7e06fc0083e0" providerId="ADAL" clId="{55587F04-300B-4595-B0B2-5CFD850E6862}" dt="2022-02-27T16:59:44.809" v="1760" actId="26606"/>
          <ac:spMkLst>
            <pc:docMk/>
            <pc:sldMk cId="3597311745" sldId="303"/>
            <ac:spMk id="7" creationId="{D85F0FFA-5CF3-4A92-8CFF-EF74D53CCF58}"/>
          </ac:spMkLst>
        </pc:spChg>
        <pc:spChg chg="add del mod ord">
          <ac:chgData name="Alexios Louridas" userId="c24bd053-37c5-4a67-9efe-7e06fc0083e0" providerId="ADAL" clId="{55587F04-300B-4595-B0B2-5CFD850E6862}" dt="2022-02-27T16:59:44.809" v="1760" actId="26606"/>
          <ac:spMkLst>
            <pc:docMk/>
            <pc:sldMk cId="3597311745" sldId="303"/>
            <ac:spMk id="8" creationId="{82578503-8AEC-455C-8242-BCE8BBF2B286}"/>
          </ac:spMkLst>
        </pc:spChg>
        <pc:spChg chg="add del mod ord">
          <ac:chgData name="Alexios Louridas" userId="c24bd053-37c5-4a67-9efe-7e06fc0083e0" providerId="ADAL" clId="{55587F04-300B-4595-B0B2-5CFD850E6862}" dt="2022-02-27T16:59:44.809" v="1760" actId="26606"/>
          <ac:spMkLst>
            <pc:docMk/>
            <pc:sldMk cId="3597311745" sldId="303"/>
            <ac:spMk id="9" creationId="{BF969584-696D-4B8E-9ADA-B6C4BF699CEA}"/>
          </ac:spMkLst>
        </pc:spChg>
        <pc:spChg chg="add del mod ord">
          <ac:chgData name="Alexios Louridas" userId="c24bd053-37c5-4a67-9efe-7e06fc0083e0" providerId="ADAL" clId="{55587F04-300B-4595-B0B2-5CFD850E6862}" dt="2022-02-27T16:58:31.984" v="1740" actId="700"/>
          <ac:spMkLst>
            <pc:docMk/>
            <pc:sldMk cId="3597311745" sldId="303"/>
            <ac:spMk id="10" creationId="{A2ACF34A-949C-4F83-9788-CA2DF958E5BD}"/>
          </ac:spMkLst>
        </pc:spChg>
        <pc:spChg chg="add del mod ord">
          <ac:chgData name="Alexios Louridas" userId="c24bd053-37c5-4a67-9efe-7e06fc0083e0" providerId="ADAL" clId="{55587F04-300B-4595-B0B2-5CFD850E6862}" dt="2022-02-27T16:58:31.984" v="1740" actId="700"/>
          <ac:spMkLst>
            <pc:docMk/>
            <pc:sldMk cId="3597311745" sldId="303"/>
            <ac:spMk id="11" creationId="{B9AD651D-A7A3-4AE3-A7B1-85C2B2FCB616}"/>
          </ac:spMkLst>
        </pc:spChg>
        <pc:spChg chg="add del mod ord">
          <ac:chgData name="Alexios Louridas" userId="c24bd053-37c5-4a67-9efe-7e06fc0083e0" providerId="ADAL" clId="{55587F04-300B-4595-B0B2-5CFD850E6862}" dt="2022-02-27T16:59:44.809" v="1760" actId="26606"/>
          <ac:spMkLst>
            <pc:docMk/>
            <pc:sldMk cId="3597311745" sldId="303"/>
            <ac:spMk id="12" creationId="{84F13FB7-E794-4E3C-923D-B249BAE38A5C}"/>
          </ac:spMkLst>
        </pc:spChg>
        <pc:spChg chg="add del mod ord">
          <ac:chgData name="Alexios Louridas" userId="c24bd053-37c5-4a67-9efe-7e06fc0083e0" providerId="ADAL" clId="{55587F04-300B-4595-B0B2-5CFD850E6862}" dt="2022-02-27T16:59:44.809" v="1760" actId="26606"/>
          <ac:spMkLst>
            <pc:docMk/>
            <pc:sldMk cId="3597311745" sldId="303"/>
            <ac:spMk id="13" creationId="{1F55F920-DA68-46A3-A17D-EE27079C70B0}"/>
          </ac:spMkLst>
        </pc:spChg>
        <pc:spChg chg="add del mod">
          <ac:chgData name="Alexios Louridas" userId="c24bd053-37c5-4a67-9efe-7e06fc0083e0" providerId="ADAL" clId="{55587F04-300B-4595-B0B2-5CFD850E6862}" dt="2022-02-27T16:58:23.161" v="1738" actId="26606"/>
          <ac:spMkLst>
            <pc:docMk/>
            <pc:sldMk cId="3597311745" sldId="303"/>
            <ac:spMk id="14" creationId="{0C211F00-6DD2-44D8-AC63-E03A3238F64E}"/>
          </ac:spMkLst>
        </pc:spChg>
        <pc:spChg chg="add del mod">
          <ac:chgData name="Alexios Louridas" userId="c24bd053-37c5-4a67-9efe-7e06fc0083e0" providerId="ADAL" clId="{55587F04-300B-4595-B0B2-5CFD850E6862}" dt="2022-02-27T16:59:43.954" v="1755" actId="26606"/>
          <ac:spMkLst>
            <pc:docMk/>
            <pc:sldMk cId="3597311745" sldId="303"/>
            <ac:spMk id="15" creationId="{D05F1D51-82EA-4E15-A397-0B35E257A5BF}"/>
          </ac:spMkLst>
        </pc:spChg>
        <pc:spChg chg="add del mod">
          <ac:chgData name="Alexios Louridas" userId="c24bd053-37c5-4a67-9efe-7e06fc0083e0" providerId="ADAL" clId="{55587F04-300B-4595-B0B2-5CFD850E6862}" dt="2022-02-27T16:58:23.161" v="1738" actId="26606"/>
          <ac:spMkLst>
            <pc:docMk/>
            <pc:sldMk cId="3597311745" sldId="303"/>
            <ac:spMk id="16" creationId="{D412C971-615E-4296-9CC2-373B8EA3A686}"/>
          </ac:spMkLst>
        </pc:spChg>
        <pc:spChg chg="add del mod">
          <ac:chgData name="Alexios Louridas" userId="c24bd053-37c5-4a67-9efe-7e06fc0083e0" providerId="ADAL" clId="{55587F04-300B-4595-B0B2-5CFD850E6862}" dt="2022-02-27T16:59:43.954" v="1755" actId="26606"/>
          <ac:spMkLst>
            <pc:docMk/>
            <pc:sldMk cId="3597311745" sldId="303"/>
            <ac:spMk id="17" creationId="{E0B91A1B-5E89-4358-B605-1E4700B0B5A9}"/>
          </ac:spMkLst>
        </pc:spChg>
        <pc:spChg chg="add del mod">
          <ac:chgData name="Alexios Louridas" userId="c24bd053-37c5-4a67-9efe-7e06fc0083e0" providerId="ADAL" clId="{55587F04-300B-4595-B0B2-5CFD850E6862}" dt="2022-02-27T16:58:23.161" v="1738" actId="26606"/>
          <ac:spMkLst>
            <pc:docMk/>
            <pc:sldMk cId="3597311745" sldId="303"/>
            <ac:spMk id="18" creationId="{503DD077-7B79-4FF6-8256-90244F227958}"/>
          </ac:spMkLst>
        </pc:spChg>
        <pc:spChg chg="add del mod">
          <ac:chgData name="Alexios Louridas" userId="c24bd053-37c5-4a67-9efe-7e06fc0083e0" providerId="ADAL" clId="{55587F04-300B-4595-B0B2-5CFD850E6862}" dt="2022-02-27T16:59:43.954" v="1755" actId="26606"/>
          <ac:spMkLst>
            <pc:docMk/>
            <pc:sldMk cId="3597311745" sldId="303"/>
            <ac:spMk id="19" creationId="{4A843595-3607-4500-949A-871C636DBFC4}"/>
          </ac:spMkLst>
        </pc:spChg>
        <pc:spChg chg="add del mod">
          <ac:chgData name="Alexios Louridas" userId="c24bd053-37c5-4a67-9efe-7e06fc0083e0" providerId="ADAL" clId="{55587F04-300B-4595-B0B2-5CFD850E6862}" dt="2022-02-27T16:58:23.161" v="1738" actId="26606"/>
          <ac:spMkLst>
            <pc:docMk/>
            <pc:sldMk cId="3597311745" sldId="303"/>
            <ac:spMk id="20" creationId="{9DA9B42A-6EC2-4E40-B5F6-BC7E8891B500}"/>
          </ac:spMkLst>
        </pc:spChg>
        <pc:spChg chg="add del mod">
          <ac:chgData name="Alexios Louridas" userId="c24bd053-37c5-4a67-9efe-7e06fc0083e0" providerId="ADAL" clId="{55587F04-300B-4595-B0B2-5CFD850E6862}" dt="2022-02-27T16:59:44.802" v="1759" actId="26606"/>
          <ac:spMkLst>
            <pc:docMk/>
            <pc:sldMk cId="3597311745" sldId="303"/>
            <ac:spMk id="21" creationId="{10F753FA-28DC-4CAF-A0B9-776B165A3075}"/>
          </ac:spMkLst>
        </pc:spChg>
        <pc:spChg chg="add del mod">
          <ac:chgData name="Alexios Louridas" userId="c24bd053-37c5-4a67-9efe-7e06fc0083e0" providerId="ADAL" clId="{55587F04-300B-4595-B0B2-5CFD850E6862}" dt="2022-02-27T16:58:23.161" v="1738" actId="26606"/>
          <ac:spMkLst>
            <pc:docMk/>
            <pc:sldMk cId="3597311745" sldId="303"/>
            <ac:spMk id="22" creationId="{380849E1-0F70-4066-9B91-519EC41BBABE}"/>
          </ac:spMkLst>
        </pc:spChg>
        <pc:spChg chg="add del mod">
          <ac:chgData name="Alexios Louridas" userId="c24bd053-37c5-4a67-9efe-7e06fc0083e0" providerId="ADAL" clId="{55587F04-300B-4595-B0B2-5CFD850E6862}" dt="2022-02-27T16:59:44.802" v="1759" actId="26606"/>
          <ac:spMkLst>
            <pc:docMk/>
            <pc:sldMk cId="3597311745" sldId="303"/>
            <ac:spMk id="23" creationId="{66E9CE29-948C-4053-8586-EFF6D036BDDD}"/>
          </ac:spMkLst>
        </pc:spChg>
        <pc:spChg chg="add del mod">
          <ac:chgData name="Alexios Louridas" userId="c24bd053-37c5-4a67-9efe-7e06fc0083e0" providerId="ADAL" clId="{55587F04-300B-4595-B0B2-5CFD850E6862}" dt="2022-02-27T16:58:23.161" v="1738" actId="26606"/>
          <ac:spMkLst>
            <pc:docMk/>
            <pc:sldMk cId="3597311745" sldId="303"/>
            <ac:spMk id="24" creationId="{D89173FC-4C88-4346-9C8F-55D3237096AC}"/>
          </ac:spMkLst>
        </pc:spChg>
        <pc:spChg chg="add del mod">
          <ac:chgData name="Alexios Louridas" userId="c24bd053-37c5-4a67-9efe-7e06fc0083e0" providerId="ADAL" clId="{55587F04-300B-4595-B0B2-5CFD850E6862}" dt="2022-02-27T16:59:44.802" v="1759" actId="26606"/>
          <ac:spMkLst>
            <pc:docMk/>
            <pc:sldMk cId="3597311745" sldId="303"/>
            <ac:spMk id="25" creationId="{27A18A41-F534-4662-BA40-980FE1C5DDD7}"/>
          </ac:spMkLst>
        </pc:spChg>
        <pc:spChg chg="add del mod">
          <ac:chgData name="Alexios Louridas" userId="c24bd053-37c5-4a67-9efe-7e06fc0083e0" providerId="ADAL" clId="{55587F04-300B-4595-B0B2-5CFD850E6862}" dt="2022-02-27T16:59:44.802" v="1759" actId="26606"/>
          <ac:spMkLst>
            <pc:docMk/>
            <pc:sldMk cId="3597311745" sldId="303"/>
            <ac:spMk id="26" creationId="{D9274EF7-A7F2-4923-AC12-0AEAECE8066E}"/>
          </ac:spMkLst>
        </pc:spChg>
        <pc:spChg chg="add del mod">
          <ac:chgData name="Alexios Louridas" userId="c24bd053-37c5-4a67-9efe-7e06fc0083e0" providerId="ADAL" clId="{55587F04-300B-4595-B0B2-5CFD850E6862}" dt="2022-02-27T16:59:44.802" v="1759" actId="26606"/>
          <ac:spMkLst>
            <pc:docMk/>
            <pc:sldMk cId="3597311745" sldId="303"/>
            <ac:spMk id="27" creationId="{9B24E7E8-1DED-4A51-B4E3-A8CF4C2039C4}"/>
          </ac:spMkLst>
        </pc:spChg>
        <pc:spChg chg="add del mod">
          <ac:chgData name="Alexios Louridas" userId="c24bd053-37c5-4a67-9efe-7e06fc0083e0" providerId="ADAL" clId="{55587F04-300B-4595-B0B2-5CFD850E6862}" dt="2022-02-27T16:59:44.802" v="1759" actId="26606"/>
          <ac:spMkLst>
            <pc:docMk/>
            <pc:sldMk cId="3597311745" sldId="303"/>
            <ac:spMk id="28" creationId="{A71A9BAE-C2EB-4523-AECF-A6A46661DD69}"/>
          </ac:spMkLst>
        </pc:spChg>
        <pc:spChg chg="add del mod">
          <ac:chgData name="Alexios Louridas" userId="c24bd053-37c5-4a67-9efe-7e06fc0083e0" providerId="ADAL" clId="{55587F04-300B-4595-B0B2-5CFD850E6862}" dt="2022-02-27T16:59:44.802" v="1759" actId="26606"/>
          <ac:spMkLst>
            <pc:docMk/>
            <pc:sldMk cId="3597311745" sldId="303"/>
            <ac:spMk id="30" creationId="{5F8DCD9A-9949-4CA3-8913-153BE4D8D3A5}"/>
          </ac:spMkLst>
        </pc:spChg>
        <pc:spChg chg="add mod">
          <ac:chgData name="Alexios Louridas" userId="c24bd053-37c5-4a67-9efe-7e06fc0083e0" providerId="ADAL" clId="{55587F04-300B-4595-B0B2-5CFD850E6862}" dt="2022-02-27T19:00:53.822" v="3358" actId="20577"/>
          <ac:spMkLst>
            <pc:docMk/>
            <pc:sldMk cId="3597311745" sldId="303"/>
            <ac:spMk id="32" creationId="{D05F1D51-82EA-4E15-A397-0B35E257A5BF}"/>
          </ac:spMkLst>
        </pc:spChg>
        <pc:spChg chg="add mod">
          <ac:chgData name="Alexios Louridas" userId="c24bd053-37c5-4a67-9efe-7e06fc0083e0" providerId="ADAL" clId="{55587F04-300B-4595-B0B2-5CFD850E6862}" dt="2022-02-27T19:00:50.982" v="3354" actId="20577"/>
          <ac:spMkLst>
            <pc:docMk/>
            <pc:sldMk cId="3597311745" sldId="303"/>
            <ac:spMk id="33" creationId="{E0B91A1B-5E89-4358-B605-1E4700B0B5A9}"/>
          </ac:spMkLst>
        </pc:spChg>
        <pc:spChg chg="add mod">
          <ac:chgData name="Alexios Louridas" userId="c24bd053-37c5-4a67-9efe-7e06fc0083e0" providerId="ADAL" clId="{55587F04-300B-4595-B0B2-5CFD850E6862}" dt="2022-02-27T16:59:44.809" v="1760" actId="26606"/>
          <ac:spMkLst>
            <pc:docMk/>
            <pc:sldMk cId="3597311745" sldId="303"/>
            <ac:spMk id="34" creationId="{4A843595-3607-4500-949A-871C636DBFC4}"/>
          </ac:spMkLst>
        </pc:spChg>
      </pc:sldChg>
      <pc:sldChg chg="addSp delSp modSp new mod modClrScheme chgLayout">
        <pc:chgData name="Alexios Louridas" userId="c24bd053-37c5-4a67-9efe-7e06fc0083e0" providerId="ADAL" clId="{55587F04-300B-4595-B0B2-5CFD850E6862}" dt="2022-02-27T19:01:16.374" v="3390" actId="20577"/>
        <pc:sldMkLst>
          <pc:docMk/>
          <pc:sldMk cId="1105504812" sldId="304"/>
        </pc:sldMkLst>
        <pc:spChg chg="mod ord">
          <ac:chgData name="Alexios Louridas" userId="c24bd053-37c5-4a67-9efe-7e06fc0083e0" providerId="ADAL" clId="{55587F04-300B-4595-B0B2-5CFD850E6862}" dt="2022-02-27T17:00:30.411" v="1807" actId="700"/>
          <ac:spMkLst>
            <pc:docMk/>
            <pc:sldMk cId="1105504812" sldId="304"/>
            <ac:spMk id="2" creationId="{822CEFB2-BB34-401C-8141-E52CB7A06591}"/>
          </ac:spMkLst>
        </pc:spChg>
        <pc:spChg chg="del mod ord">
          <ac:chgData name="Alexios Louridas" userId="c24bd053-37c5-4a67-9efe-7e06fc0083e0" providerId="ADAL" clId="{55587F04-300B-4595-B0B2-5CFD850E6862}" dt="2022-02-27T17:00:19.022" v="1797" actId="700"/>
          <ac:spMkLst>
            <pc:docMk/>
            <pc:sldMk cId="1105504812" sldId="304"/>
            <ac:spMk id="3" creationId="{17504C1F-1448-46AB-8E89-2D61F659FEB7}"/>
          </ac:spMkLst>
        </pc:spChg>
        <pc:spChg chg="del mod ord">
          <ac:chgData name="Alexios Louridas" userId="c24bd053-37c5-4a67-9efe-7e06fc0083e0" providerId="ADAL" clId="{55587F04-300B-4595-B0B2-5CFD850E6862}" dt="2022-02-27T17:00:19.022" v="1797" actId="700"/>
          <ac:spMkLst>
            <pc:docMk/>
            <pc:sldMk cId="1105504812" sldId="304"/>
            <ac:spMk id="4" creationId="{B29EAFE4-F777-4978-AEC1-E551F3169A72}"/>
          </ac:spMkLst>
        </pc:spChg>
        <pc:spChg chg="del mod ord">
          <ac:chgData name="Alexios Louridas" userId="c24bd053-37c5-4a67-9efe-7e06fc0083e0" providerId="ADAL" clId="{55587F04-300B-4595-B0B2-5CFD850E6862}" dt="2022-02-27T17:00:19.022" v="1797" actId="700"/>
          <ac:spMkLst>
            <pc:docMk/>
            <pc:sldMk cId="1105504812" sldId="304"/>
            <ac:spMk id="5" creationId="{96B2F6B8-D9ED-4020-A58F-2257C0845839}"/>
          </ac:spMkLst>
        </pc:spChg>
        <pc:spChg chg="del mod ord">
          <ac:chgData name="Alexios Louridas" userId="c24bd053-37c5-4a67-9efe-7e06fc0083e0" providerId="ADAL" clId="{55587F04-300B-4595-B0B2-5CFD850E6862}" dt="2022-02-27T17:00:19.022" v="1797" actId="700"/>
          <ac:spMkLst>
            <pc:docMk/>
            <pc:sldMk cId="1105504812" sldId="304"/>
            <ac:spMk id="6" creationId="{58310D88-B359-46C2-87EF-2B4D44BEC255}"/>
          </ac:spMkLst>
        </pc:spChg>
        <pc:spChg chg="mod ord">
          <ac:chgData name="Alexios Louridas" userId="c24bd053-37c5-4a67-9efe-7e06fc0083e0" providerId="ADAL" clId="{55587F04-300B-4595-B0B2-5CFD850E6862}" dt="2022-02-27T19:01:16.374" v="3390" actId="20577"/>
          <ac:spMkLst>
            <pc:docMk/>
            <pc:sldMk cId="1105504812" sldId="304"/>
            <ac:spMk id="7" creationId="{7E312A36-F926-448D-8B03-E2D30BF00871}"/>
          </ac:spMkLst>
        </pc:spChg>
        <pc:spChg chg="mod ord">
          <ac:chgData name="Alexios Louridas" userId="c24bd053-37c5-4a67-9efe-7e06fc0083e0" providerId="ADAL" clId="{55587F04-300B-4595-B0B2-5CFD850E6862}" dt="2022-02-27T19:01:13.383" v="3386" actId="20577"/>
          <ac:spMkLst>
            <pc:docMk/>
            <pc:sldMk cId="1105504812" sldId="304"/>
            <ac:spMk id="8" creationId="{E6301E72-DB1E-45A1-8B48-D562EE2993ED}"/>
          </ac:spMkLst>
        </pc:spChg>
        <pc:spChg chg="mod ord">
          <ac:chgData name="Alexios Louridas" userId="c24bd053-37c5-4a67-9efe-7e06fc0083e0" providerId="ADAL" clId="{55587F04-300B-4595-B0B2-5CFD850E6862}" dt="2022-02-27T17:00:30.411" v="1807" actId="700"/>
          <ac:spMkLst>
            <pc:docMk/>
            <pc:sldMk cId="1105504812" sldId="304"/>
            <ac:spMk id="9" creationId="{8802ACD1-0098-4CD7-8D40-645BD28076E8}"/>
          </ac:spMkLst>
        </pc:spChg>
        <pc:spChg chg="add del mod ord">
          <ac:chgData name="Alexios Louridas" userId="c24bd053-37c5-4a67-9efe-7e06fc0083e0" providerId="ADAL" clId="{55587F04-300B-4595-B0B2-5CFD850E6862}" dt="2022-02-27T17:00:25.808" v="1802" actId="700"/>
          <ac:spMkLst>
            <pc:docMk/>
            <pc:sldMk cId="1105504812" sldId="304"/>
            <ac:spMk id="10" creationId="{4D3A51D4-6D66-4AC0-9F93-53D2437A2E8B}"/>
          </ac:spMkLst>
        </pc:spChg>
        <pc:spChg chg="add del mod ord">
          <ac:chgData name="Alexios Louridas" userId="c24bd053-37c5-4a67-9efe-7e06fc0083e0" providerId="ADAL" clId="{55587F04-300B-4595-B0B2-5CFD850E6862}" dt="2022-02-27T17:00:25.808" v="1802" actId="700"/>
          <ac:spMkLst>
            <pc:docMk/>
            <pc:sldMk cId="1105504812" sldId="304"/>
            <ac:spMk id="11" creationId="{A9E712AB-7FED-4813-90CA-B7795D091C58}"/>
          </ac:spMkLst>
        </pc:spChg>
        <pc:spChg chg="add del mod ord">
          <ac:chgData name="Alexios Louridas" userId="c24bd053-37c5-4a67-9efe-7e06fc0083e0" providerId="ADAL" clId="{55587F04-300B-4595-B0B2-5CFD850E6862}" dt="2022-02-27T17:00:25.808" v="1802" actId="700"/>
          <ac:spMkLst>
            <pc:docMk/>
            <pc:sldMk cId="1105504812" sldId="304"/>
            <ac:spMk id="12" creationId="{85BA066D-55F7-49B5-85A8-7C10E59210A4}"/>
          </ac:spMkLst>
        </pc:spChg>
        <pc:spChg chg="add del mod ord">
          <ac:chgData name="Alexios Louridas" userId="c24bd053-37c5-4a67-9efe-7e06fc0083e0" providerId="ADAL" clId="{55587F04-300B-4595-B0B2-5CFD850E6862}" dt="2022-02-27T17:00:25.808" v="1802" actId="700"/>
          <ac:spMkLst>
            <pc:docMk/>
            <pc:sldMk cId="1105504812" sldId="304"/>
            <ac:spMk id="13" creationId="{D77650E2-38A5-4654-AB75-E23C54A7748C}"/>
          </ac:spMkLst>
        </pc:spChg>
        <pc:spChg chg="add del mod ord">
          <ac:chgData name="Alexios Louridas" userId="c24bd053-37c5-4a67-9efe-7e06fc0083e0" providerId="ADAL" clId="{55587F04-300B-4595-B0B2-5CFD850E6862}" dt="2022-02-27T17:00:25.808" v="1802" actId="700"/>
          <ac:spMkLst>
            <pc:docMk/>
            <pc:sldMk cId="1105504812" sldId="304"/>
            <ac:spMk id="14" creationId="{69C26D33-0E78-4920-91DC-81213FB26DE9}"/>
          </ac:spMkLst>
        </pc:spChg>
        <pc:spChg chg="add del mod ord">
          <ac:chgData name="Alexios Louridas" userId="c24bd053-37c5-4a67-9efe-7e06fc0083e0" providerId="ADAL" clId="{55587F04-300B-4595-B0B2-5CFD850E6862}" dt="2022-02-27T17:00:25.808" v="1802" actId="700"/>
          <ac:spMkLst>
            <pc:docMk/>
            <pc:sldMk cId="1105504812" sldId="304"/>
            <ac:spMk id="15" creationId="{C63ED223-308E-4295-9EB9-F01482E4A738}"/>
          </ac:spMkLst>
        </pc:spChg>
        <pc:spChg chg="add del mod ord">
          <ac:chgData name="Alexios Louridas" userId="c24bd053-37c5-4a67-9efe-7e06fc0083e0" providerId="ADAL" clId="{55587F04-300B-4595-B0B2-5CFD850E6862}" dt="2022-02-27T17:00:25.808" v="1802" actId="700"/>
          <ac:spMkLst>
            <pc:docMk/>
            <pc:sldMk cId="1105504812" sldId="304"/>
            <ac:spMk id="16" creationId="{6954342E-2A82-430D-BE0F-CE154BB874AF}"/>
          </ac:spMkLst>
        </pc:spChg>
        <pc:spChg chg="add del mod ord">
          <ac:chgData name="Alexios Louridas" userId="c24bd053-37c5-4a67-9efe-7e06fc0083e0" providerId="ADAL" clId="{55587F04-300B-4595-B0B2-5CFD850E6862}" dt="2022-02-27T17:00:25.808" v="1802" actId="700"/>
          <ac:spMkLst>
            <pc:docMk/>
            <pc:sldMk cId="1105504812" sldId="304"/>
            <ac:spMk id="17" creationId="{FD1D29F8-C922-43E8-BBDE-FEFB09D41EBD}"/>
          </ac:spMkLst>
        </pc:spChg>
        <pc:spChg chg="add del mod ord">
          <ac:chgData name="Alexios Louridas" userId="c24bd053-37c5-4a67-9efe-7e06fc0083e0" providerId="ADAL" clId="{55587F04-300B-4595-B0B2-5CFD850E6862}" dt="2022-02-27T17:00:30.411" v="1807" actId="700"/>
          <ac:spMkLst>
            <pc:docMk/>
            <pc:sldMk cId="1105504812" sldId="304"/>
            <ac:spMk id="18" creationId="{2D86B056-D3E5-4C4A-BADB-455EB16D1D69}"/>
          </ac:spMkLst>
        </pc:spChg>
        <pc:spChg chg="add del mod ord">
          <ac:chgData name="Alexios Louridas" userId="c24bd053-37c5-4a67-9efe-7e06fc0083e0" providerId="ADAL" clId="{55587F04-300B-4595-B0B2-5CFD850E6862}" dt="2022-02-27T17:00:30.411" v="1807" actId="700"/>
          <ac:spMkLst>
            <pc:docMk/>
            <pc:sldMk cId="1105504812" sldId="304"/>
            <ac:spMk id="19" creationId="{6CFD6D14-6A8A-4AB9-AFA3-36893F2FD772}"/>
          </ac:spMkLst>
        </pc:spChg>
        <pc:spChg chg="add del mod ord">
          <ac:chgData name="Alexios Louridas" userId="c24bd053-37c5-4a67-9efe-7e06fc0083e0" providerId="ADAL" clId="{55587F04-300B-4595-B0B2-5CFD850E6862}" dt="2022-02-27T17:00:30.411" v="1807" actId="700"/>
          <ac:spMkLst>
            <pc:docMk/>
            <pc:sldMk cId="1105504812" sldId="304"/>
            <ac:spMk id="20" creationId="{02CB75F9-AD3C-43D7-BF26-69080CF19561}"/>
          </ac:spMkLst>
        </pc:spChg>
        <pc:spChg chg="add del mod ord">
          <ac:chgData name="Alexios Louridas" userId="c24bd053-37c5-4a67-9efe-7e06fc0083e0" providerId="ADAL" clId="{55587F04-300B-4595-B0B2-5CFD850E6862}" dt="2022-02-27T17:00:30.411" v="1807" actId="700"/>
          <ac:spMkLst>
            <pc:docMk/>
            <pc:sldMk cId="1105504812" sldId="304"/>
            <ac:spMk id="21" creationId="{371BDAD1-4B8F-40EA-A671-22E0CBA8EC59}"/>
          </ac:spMkLst>
        </pc:spChg>
        <pc:spChg chg="add del mod ord">
          <ac:chgData name="Alexios Louridas" userId="c24bd053-37c5-4a67-9efe-7e06fc0083e0" providerId="ADAL" clId="{55587F04-300B-4595-B0B2-5CFD850E6862}" dt="2022-02-27T17:00:30.411" v="1807" actId="700"/>
          <ac:spMkLst>
            <pc:docMk/>
            <pc:sldMk cId="1105504812" sldId="304"/>
            <ac:spMk id="22" creationId="{A15BE728-9F90-499C-89FA-9B7A4CCD676D}"/>
          </ac:spMkLst>
        </pc:spChg>
        <pc:spChg chg="add del mod ord">
          <ac:chgData name="Alexios Louridas" userId="c24bd053-37c5-4a67-9efe-7e06fc0083e0" providerId="ADAL" clId="{55587F04-300B-4595-B0B2-5CFD850E6862}" dt="2022-02-27T17:00:30.411" v="1807" actId="700"/>
          <ac:spMkLst>
            <pc:docMk/>
            <pc:sldMk cId="1105504812" sldId="304"/>
            <ac:spMk id="23" creationId="{74B4A78C-9360-49EB-879A-2F0F92E6B8DA}"/>
          </ac:spMkLst>
        </pc:spChg>
        <pc:spChg chg="add del mod ord">
          <ac:chgData name="Alexios Louridas" userId="c24bd053-37c5-4a67-9efe-7e06fc0083e0" providerId="ADAL" clId="{55587F04-300B-4595-B0B2-5CFD850E6862}" dt="2022-02-27T17:00:30.411" v="1807" actId="700"/>
          <ac:spMkLst>
            <pc:docMk/>
            <pc:sldMk cId="1105504812" sldId="304"/>
            <ac:spMk id="24" creationId="{CB4B07E2-FA31-4B74-AD86-574FD363A233}"/>
          </ac:spMkLst>
        </pc:spChg>
        <pc:spChg chg="add del mod ord">
          <ac:chgData name="Alexios Louridas" userId="c24bd053-37c5-4a67-9efe-7e06fc0083e0" providerId="ADAL" clId="{55587F04-300B-4595-B0B2-5CFD850E6862}" dt="2022-02-27T17:00:30.411" v="1807" actId="700"/>
          <ac:spMkLst>
            <pc:docMk/>
            <pc:sldMk cId="1105504812" sldId="304"/>
            <ac:spMk id="25" creationId="{E8DD5CCA-4675-4E01-AFF8-89ECF15BE0B6}"/>
          </ac:spMkLst>
        </pc:spChg>
        <pc:spChg chg="add mod ord">
          <ac:chgData name="Alexios Louridas" userId="c24bd053-37c5-4a67-9efe-7e06fc0083e0" providerId="ADAL" clId="{55587F04-300B-4595-B0B2-5CFD850E6862}" dt="2022-02-27T17:00:36.888" v="1819" actId="20577"/>
          <ac:spMkLst>
            <pc:docMk/>
            <pc:sldMk cId="1105504812" sldId="304"/>
            <ac:spMk id="26" creationId="{1434AFE6-363C-4C16-90F6-96E9803ED07D}"/>
          </ac:spMkLst>
        </pc:spChg>
        <pc:spChg chg="add del mod ord">
          <ac:chgData name="Alexios Louridas" userId="c24bd053-37c5-4a67-9efe-7e06fc0083e0" providerId="ADAL" clId="{55587F04-300B-4595-B0B2-5CFD850E6862}" dt="2022-02-27T17:02:28.659" v="1855" actId="1032"/>
          <ac:spMkLst>
            <pc:docMk/>
            <pc:sldMk cId="1105504812" sldId="304"/>
            <ac:spMk id="27" creationId="{18B3A6E8-C186-4AA0-8DB1-9D94133E51AB}"/>
          </ac:spMkLst>
        </pc:spChg>
        <pc:spChg chg="add mod ord">
          <ac:chgData name="Alexios Louridas" userId="c24bd053-37c5-4a67-9efe-7e06fc0083e0" providerId="ADAL" clId="{55587F04-300B-4595-B0B2-5CFD850E6862}" dt="2022-02-27T17:00:44.288" v="1834" actId="20577"/>
          <ac:spMkLst>
            <pc:docMk/>
            <pc:sldMk cId="1105504812" sldId="304"/>
            <ac:spMk id="28" creationId="{F8737FB3-78EA-4938-A1B2-6047D2993BA9}"/>
          </ac:spMkLst>
        </pc:spChg>
        <pc:spChg chg="add mod ord">
          <ac:chgData name="Alexios Louridas" userId="c24bd053-37c5-4a67-9efe-7e06fc0083e0" providerId="ADAL" clId="{55587F04-300B-4595-B0B2-5CFD850E6862}" dt="2022-02-27T17:06:53.917" v="1954" actId="20577"/>
          <ac:spMkLst>
            <pc:docMk/>
            <pc:sldMk cId="1105504812" sldId="304"/>
            <ac:spMk id="29" creationId="{3EE556F1-0634-42AF-B7B3-EFF9DC7E317D}"/>
          </ac:spMkLst>
        </pc:spChg>
        <pc:spChg chg="add mod ord">
          <ac:chgData name="Alexios Louridas" userId="c24bd053-37c5-4a67-9efe-7e06fc0083e0" providerId="ADAL" clId="{55587F04-300B-4595-B0B2-5CFD850E6862}" dt="2022-02-27T17:00:50.486" v="1854" actId="20577"/>
          <ac:spMkLst>
            <pc:docMk/>
            <pc:sldMk cId="1105504812" sldId="304"/>
            <ac:spMk id="30" creationId="{CB390877-7ECA-42FA-8120-96C2E4FEA04A}"/>
          </ac:spMkLst>
        </pc:spChg>
        <pc:spChg chg="add del mod ord">
          <ac:chgData name="Alexios Louridas" userId="c24bd053-37c5-4a67-9efe-7e06fc0083e0" providerId="ADAL" clId="{55587F04-300B-4595-B0B2-5CFD850E6862}" dt="2022-02-27T17:07:59.113" v="1955" actId="1032"/>
          <ac:spMkLst>
            <pc:docMk/>
            <pc:sldMk cId="1105504812" sldId="304"/>
            <ac:spMk id="31" creationId="{244423B2-607A-4A2D-8CB1-369FDA733D12}"/>
          </ac:spMkLst>
        </pc:spChg>
        <pc:graphicFrameChg chg="add mod modGraphic">
          <ac:chgData name="Alexios Louridas" userId="c24bd053-37c5-4a67-9efe-7e06fc0083e0" providerId="ADAL" clId="{55587F04-300B-4595-B0B2-5CFD850E6862}" dt="2022-02-27T17:05:10.741" v="1908" actId="12100"/>
          <ac:graphicFrameMkLst>
            <pc:docMk/>
            <pc:sldMk cId="1105504812" sldId="304"/>
            <ac:graphicFrameMk id="32" creationId="{1DFE0D08-FFBB-49BC-B1D8-5CB6EAFA1CDC}"/>
          </ac:graphicFrameMkLst>
        </pc:graphicFrameChg>
        <pc:graphicFrameChg chg="add mod modGraphic">
          <ac:chgData name="Alexios Louridas" userId="c24bd053-37c5-4a67-9efe-7e06fc0083e0" providerId="ADAL" clId="{55587F04-300B-4595-B0B2-5CFD850E6862}" dt="2022-02-27T17:09:45.173" v="2015" actId="12100"/>
          <ac:graphicFrameMkLst>
            <pc:docMk/>
            <pc:sldMk cId="1105504812" sldId="304"/>
            <ac:graphicFrameMk id="33" creationId="{465C5047-FA4E-4D30-B156-02DA051DC7B3}"/>
          </ac:graphicFrameMkLst>
        </pc:graphicFrameChg>
      </pc:sldChg>
      <pc:sldChg chg="addSp delSp modSp new mod chgLayout">
        <pc:chgData name="Alexios Louridas" userId="c24bd053-37c5-4a67-9efe-7e06fc0083e0" providerId="ADAL" clId="{55587F04-300B-4595-B0B2-5CFD850E6862}" dt="2022-02-27T19:01:32.926" v="3414" actId="20577"/>
        <pc:sldMkLst>
          <pc:docMk/>
          <pc:sldMk cId="3622441181" sldId="305"/>
        </pc:sldMkLst>
        <pc:spChg chg="del mod ord">
          <ac:chgData name="Alexios Louridas" userId="c24bd053-37c5-4a67-9efe-7e06fc0083e0" providerId="ADAL" clId="{55587F04-300B-4595-B0B2-5CFD850E6862}" dt="2022-02-27T17:13:19.016" v="2017" actId="700"/>
          <ac:spMkLst>
            <pc:docMk/>
            <pc:sldMk cId="3622441181" sldId="305"/>
            <ac:spMk id="2" creationId="{F396B6A4-4C73-46B8-A89B-68408F5FD211}"/>
          </ac:spMkLst>
        </pc:spChg>
        <pc:spChg chg="del mod ord">
          <ac:chgData name="Alexios Louridas" userId="c24bd053-37c5-4a67-9efe-7e06fc0083e0" providerId="ADAL" clId="{55587F04-300B-4595-B0B2-5CFD850E6862}" dt="2022-02-27T17:13:19.016" v="2017" actId="700"/>
          <ac:spMkLst>
            <pc:docMk/>
            <pc:sldMk cId="3622441181" sldId="305"/>
            <ac:spMk id="3" creationId="{CB252AED-770E-4C0B-AB07-EC1B1857FADB}"/>
          </ac:spMkLst>
        </pc:spChg>
        <pc:spChg chg="del mod ord">
          <ac:chgData name="Alexios Louridas" userId="c24bd053-37c5-4a67-9efe-7e06fc0083e0" providerId="ADAL" clId="{55587F04-300B-4595-B0B2-5CFD850E6862}" dt="2022-02-27T17:13:19.016" v="2017" actId="700"/>
          <ac:spMkLst>
            <pc:docMk/>
            <pc:sldMk cId="3622441181" sldId="305"/>
            <ac:spMk id="4" creationId="{2C16AFB3-E741-4FF5-A957-0AFA0702927A}"/>
          </ac:spMkLst>
        </pc:spChg>
        <pc:spChg chg="del mod ord">
          <ac:chgData name="Alexios Louridas" userId="c24bd053-37c5-4a67-9efe-7e06fc0083e0" providerId="ADAL" clId="{55587F04-300B-4595-B0B2-5CFD850E6862}" dt="2022-02-27T17:13:19.016" v="2017" actId="700"/>
          <ac:spMkLst>
            <pc:docMk/>
            <pc:sldMk cId="3622441181" sldId="305"/>
            <ac:spMk id="5" creationId="{1B1EC524-E99F-4E3B-8E9E-E4231DDA6D98}"/>
          </ac:spMkLst>
        </pc:spChg>
        <pc:spChg chg="del mod ord">
          <ac:chgData name="Alexios Louridas" userId="c24bd053-37c5-4a67-9efe-7e06fc0083e0" providerId="ADAL" clId="{55587F04-300B-4595-B0B2-5CFD850E6862}" dt="2022-02-27T17:13:19.016" v="2017" actId="700"/>
          <ac:spMkLst>
            <pc:docMk/>
            <pc:sldMk cId="3622441181" sldId="305"/>
            <ac:spMk id="6" creationId="{D7AF3A6C-490A-4E1A-8409-3B55CCDF4BA2}"/>
          </ac:spMkLst>
        </pc:spChg>
        <pc:spChg chg="del mod ord">
          <ac:chgData name="Alexios Louridas" userId="c24bd053-37c5-4a67-9efe-7e06fc0083e0" providerId="ADAL" clId="{55587F04-300B-4595-B0B2-5CFD850E6862}" dt="2022-02-27T17:13:19.016" v="2017" actId="700"/>
          <ac:spMkLst>
            <pc:docMk/>
            <pc:sldMk cId="3622441181" sldId="305"/>
            <ac:spMk id="7" creationId="{5678FBFB-2FF2-49C8-9123-56E4C16ED11E}"/>
          </ac:spMkLst>
        </pc:spChg>
        <pc:spChg chg="del mod ord">
          <ac:chgData name="Alexios Louridas" userId="c24bd053-37c5-4a67-9efe-7e06fc0083e0" providerId="ADAL" clId="{55587F04-300B-4595-B0B2-5CFD850E6862}" dt="2022-02-27T17:13:19.016" v="2017" actId="700"/>
          <ac:spMkLst>
            <pc:docMk/>
            <pc:sldMk cId="3622441181" sldId="305"/>
            <ac:spMk id="8" creationId="{D90E9B46-C7F6-4ED6-BCA9-31452936A376}"/>
          </ac:spMkLst>
        </pc:spChg>
        <pc:spChg chg="mod ord">
          <ac:chgData name="Alexios Louridas" userId="c24bd053-37c5-4a67-9efe-7e06fc0083e0" providerId="ADAL" clId="{55587F04-300B-4595-B0B2-5CFD850E6862}" dt="2022-02-27T19:01:32.926" v="3414" actId="20577"/>
          <ac:spMkLst>
            <pc:docMk/>
            <pc:sldMk cId="3622441181" sldId="305"/>
            <ac:spMk id="9" creationId="{38B4C7E0-94C1-4A31-89D2-13C5352B301F}"/>
          </ac:spMkLst>
        </pc:spChg>
        <pc:spChg chg="mod ord">
          <ac:chgData name="Alexios Louridas" userId="c24bd053-37c5-4a67-9efe-7e06fc0083e0" providerId="ADAL" clId="{55587F04-300B-4595-B0B2-5CFD850E6862}" dt="2022-02-27T19:01:29.808" v="3410" actId="20577"/>
          <ac:spMkLst>
            <pc:docMk/>
            <pc:sldMk cId="3622441181" sldId="305"/>
            <ac:spMk id="10" creationId="{409A7283-FBC8-4CF8-A590-8D10C948707A}"/>
          </ac:spMkLst>
        </pc:spChg>
        <pc:spChg chg="mod ord">
          <ac:chgData name="Alexios Louridas" userId="c24bd053-37c5-4a67-9efe-7e06fc0083e0" providerId="ADAL" clId="{55587F04-300B-4595-B0B2-5CFD850E6862}" dt="2022-02-27T17:13:19.016" v="2017" actId="700"/>
          <ac:spMkLst>
            <pc:docMk/>
            <pc:sldMk cId="3622441181" sldId="305"/>
            <ac:spMk id="11" creationId="{195A31BF-8F5F-4EC1-947A-DF7AF108DA20}"/>
          </ac:spMkLst>
        </pc:spChg>
        <pc:spChg chg="add mod ord">
          <ac:chgData name="Alexios Louridas" userId="c24bd053-37c5-4a67-9efe-7e06fc0083e0" providerId="ADAL" clId="{55587F04-300B-4595-B0B2-5CFD850E6862}" dt="2022-02-27T17:13:27.097" v="2040" actId="27636"/>
          <ac:spMkLst>
            <pc:docMk/>
            <pc:sldMk cId="3622441181" sldId="305"/>
            <ac:spMk id="12" creationId="{78629AAE-3A1E-4810-929F-22CFF09163D8}"/>
          </ac:spMkLst>
        </pc:spChg>
        <pc:spChg chg="add mod ord">
          <ac:chgData name="Alexios Louridas" userId="c24bd053-37c5-4a67-9efe-7e06fc0083e0" providerId="ADAL" clId="{55587F04-300B-4595-B0B2-5CFD850E6862}" dt="2022-02-27T17:13:45.730" v="2054" actId="20577"/>
          <ac:spMkLst>
            <pc:docMk/>
            <pc:sldMk cId="3622441181" sldId="305"/>
            <ac:spMk id="13" creationId="{2970CD31-1CBA-4CD6-92E2-55244527C8C9}"/>
          </ac:spMkLst>
        </pc:spChg>
        <pc:spChg chg="add mod ord">
          <ac:chgData name="Alexios Louridas" userId="c24bd053-37c5-4a67-9efe-7e06fc0083e0" providerId="ADAL" clId="{55587F04-300B-4595-B0B2-5CFD850E6862}" dt="2022-02-27T17:17:18.830" v="2423" actId="20577"/>
          <ac:spMkLst>
            <pc:docMk/>
            <pc:sldMk cId="3622441181" sldId="305"/>
            <ac:spMk id="14" creationId="{32DF03A4-0373-44D8-AD0E-8293544CBEF3}"/>
          </ac:spMkLst>
        </pc:spChg>
        <pc:spChg chg="add mod ord">
          <ac:chgData name="Alexios Louridas" userId="c24bd053-37c5-4a67-9efe-7e06fc0083e0" providerId="ADAL" clId="{55587F04-300B-4595-B0B2-5CFD850E6862}" dt="2022-02-27T17:15:59.326" v="2339" actId="20577"/>
          <ac:spMkLst>
            <pc:docMk/>
            <pc:sldMk cId="3622441181" sldId="305"/>
            <ac:spMk id="15" creationId="{FFD28A06-766C-4E26-B729-8EA053CC96FF}"/>
          </ac:spMkLst>
        </pc:spChg>
        <pc:spChg chg="add mod ord">
          <ac:chgData name="Alexios Louridas" userId="c24bd053-37c5-4a67-9efe-7e06fc0083e0" providerId="ADAL" clId="{55587F04-300B-4595-B0B2-5CFD850E6862}" dt="2022-02-27T17:14:48.783" v="2150" actId="20577"/>
          <ac:spMkLst>
            <pc:docMk/>
            <pc:sldMk cId="3622441181" sldId="305"/>
            <ac:spMk id="16" creationId="{349DF76D-ACC9-45D2-870B-1A4FAE73C298}"/>
          </ac:spMkLst>
        </pc:spChg>
        <pc:spChg chg="add mod ord">
          <ac:chgData name="Alexios Louridas" userId="c24bd053-37c5-4a67-9efe-7e06fc0083e0" providerId="ADAL" clId="{55587F04-300B-4595-B0B2-5CFD850E6862}" dt="2022-02-27T17:19:16.919" v="2703" actId="20577"/>
          <ac:spMkLst>
            <pc:docMk/>
            <pc:sldMk cId="3622441181" sldId="305"/>
            <ac:spMk id="17" creationId="{9BC4DC7C-D088-480F-8F7F-7EC984F70DB0}"/>
          </ac:spMkLst>
        </pc:spChg>
        <pc:spChg chg="add mod ord">
          <ac:chgData name="Alexios Louridas" userId="c24bd053-37c5-4a67-9efe-7e06fc0083e0" providerId="ADAL" clId="{55587F04-300B-4595-B0B2-5CFD850E6862}" dt="2022-02-27T17:18:43.631" v="2637" actId="20577"/>
          <ac:spMkLst>
            <pc:docMk/>
            <pc:sldMk cId="3622441181" sldId="305"/>
            <ac:spMk id="18" creationId="{85FFEB9C-8C09-49D2-AC57-B7944C6F911B}"/>
          </ac:spMkLst>
        </pc:spChg>
        <pc:spChg chg="add mod ord">
          <ac:chgData name="Alexios Louridas" userId="c24bd053-37c5-4a67-9efe-7e06fc0083e0" providerId="ADAL" clId="{55587F04-300B-4595-B0B2-5CFD850E6862}" dt="2022-02-27T17:16:31.937" v="2401" actId="20577"/>
          <ac:spMkLst>
            <pc:docMk/>
            <pc:sldMk cId="3622441181" sldId="305"/>
            <ac:spMk id="19" creationId="{9EE0F9AA-8DAD-4A68-8BE2-4B13E9D1FEB9}"/>
          </ac:spMkLst>
        </pc:spChg>
        <pc:spChg chg="add mod ord">
          <ac:chgData name="Alexios Louridas" userId="c24bd053-37c5-4a67-9efe-7e06fc0083e0" providerId="ADAL" clId="{55587F04-300B-4595-B0B2-5CFD850E6862}" dt="2022-02-27T17:15:47.571" v="2324" actId="313"/>
          <ac:spMkLst>
            <pc:docMk/>
            <pc:sldMk cId="3622441181" sldId="305"/>
            <ac:spMk id="20" creationId="{9FFDB285-30FB-4B4D-9045-13F22EC6F5ED}"/>
          </ac:spMkLst>
        </pc:spChg>
      </pc:sldChg>
      <pc:sldChg chg="addSp delSp modSp new mod chgLayout">
        <pc:chgData name="Alexios Louridas" userId="c24bd053-37c5-4a67-9efe-7e06fc0083e0" providerId="ADAL" clId="{55587F04-300B-4595-B0B2-5CFD850E6862}" dt="2022-02-27T19:01:44.798" v="3431" actId="20577"/>
        <pc:sldMkLst>
          <pc:docMk/>
          <pc:sldMk cId="3678928147" sldId="306"/>
        </pc:sldMkLst>
        <pc:spChg chg="del mod ord">
          <ac:chgData name="Alexios Louridas" userId="c24bd053-37c5-4a67-9efe-7e06fc0083e0" providerId="ADAL" clId="{55587F04-300B-4595-B0B2-5CFD850E6862}" dt="2022-02-27T17:19:34.747" v="2705" actId="700"/>
          <ac:spMkLst>
            <pc:docMk/>
            <pc:sldMk cId="3678928147" sldId="306"/>
            <ac:spMk id="2" creationId="{D7B74F20-9E72-46C0-B25B-1007C2499220}"/>
          </ac:spMkLst>
        </pc:spChg>
        <pc:spChg chg="del mod ord">
          <ac:chgData name="Alexios Louridas" userId="c24bd053-37c5-4a67-9efe-7e06fc0083e0" providerId="ADAL" clId="{55587F04-300B-4595-B0B2-5CFD850E6862}" dt="2022-02-27T17:19:34.747" v="2705" actId="700"/>
          <ac:spMkLst>
            <pc:docMk/>
            <pc:sldMk cId="3678928147" sldId="306"/>
            <ac:spMk id="3" creationId="{0BDC4918-D36C-4C8E-8D49-6AC5DE6DB719}"/>
          </ac:spMkLst>
        </pc:spChg>
        <pc:spChg chg="del mod ord">
          <ac:chgData name="Alexios Louridas" userId="c24bd053-37c5-4a67-9efe-7e06fc0083e0" providerId="ADAL" clId="{55587F04-300B-4595-B0B2-5CFD850E6862}" dt="2022-02-27T17:19:34.747" v="2705" actId="700"/>
          <ac:spMkLst>
            <pc:docMk/>
            <pc:sldMk cId="3678928147" sldId="306"/>
            <ac:spMk id="4" creationId="{496F7061-88B2-4224-A276-F34241EB212E}"/>
          </ac:spMkLst>
        </pc:spChg>
        <pc:spChg chg="del mod ord">
          <ac:chgData name="Alexios Louridas" userId="c24bd053-37c5-4a67-9efe-7e06fc0083e0" providerId="ADAL" clId="{55587F04-300B-4595-B0B2-5CFD850E6862}" dt="2022-02-27T17:19:34.747" v="2705" actId="700"/>
          <ac:spMkLst>
            <pc:docMk/>
            <pc:sldMk cId="3678928147" sldId="306"/>
            <ac:spMk id="5" creationId="{F9BE019B-9E6C-43B1-ADE3-E8C2D362BE10}"/>
          </ac:spMkLst>
        </pc:spChg>
        <pc:spChg chg="del mod ord">
          <ac:chgData name="Alexios Louridas" userId="c24bd053-37c5-4a67-9efe-7e06fc0083e0" providerId="ADAL" clId="{55587F04-300B-4595-B0B2-5CFD850E6862}" dt="2022-02-27T17:19:34.747" v="2705" actId="700"/>
          <ac:spMkLst>
            <pc:docMk/>
            <pc:sldMk cId="3678928147" sldId="306"/>
            <ac:spMk id="6" creationId="{EC3F96BC-31F4-4F67-A217-C944016C670B}"/>
          </ac:spMkLst>
        </pc:spChg>
        <pc:spChg chg="del mod ord">
          <ac:chgData name="Alexios Louridas" userId="c24bd053-37c5-4a67-9efe-7e06fc0083e0" providerId="ADAL" clId="{55587F04-300B-4595-B0B2-5CFD850E6862}" dt="2022-02-27T17:19:34.747" v="2705" actId="700"/>
          <ac:spMkLst>
            <pc:docMk/>
            <pc:sldMk cId="3678928147" sldId="306"/>
            <ac:spMk id="7" creationId="{E205556A-E2B9-45D9-8937-DCFB1E1A2C5D}"/>
          </ac:spMkLst>
        </pc:spChg>
        <pc:spChg chg="del mod ord">
          <ac:chgData name="Alexios Louridas" userId="c24bd053-37c5-4a67-9efe-7e06fc0083e0" providerId="ADAL" clId="{55587F04-300B-4595-B0B2-5CFD850E6862}" dt="2022-02-27T17:19:34.747" v="2705" actId="700"/>
          <ac:spMkLst>
            <pc:docMk/>
            <pc:sldMk cId="3678928147" sldId="306"/>
            <ac:spMk id="8" creationId="{5276680A-91AF-4C60-9C22-79FEF037EBE0}"/>
          </ac:spMkLst>
        </pc:spChg>
        <pc:spChg chg="del">
          <ac:chgData name="Alexios Louridas" userId="c24bd053-37c5-4a67-9efe-7e06fc0083e0" providerId="ADAL" clId="{55587F04-300B-4595-B0B2-5CFD850E6862}" dt="2022-02-27T17:19:34.747" v="2705" actId="700"/>
          <ac:spMkLst>
            <pc:docMk/>
            <pc:sldMk cId="3678928147" sldId="306"/>
            <ac:spMk id="9" creationId="{AE7DD714-32B8-43C3-9192-7995FEAF190F}"/>
          </ac:spMkLst>
        </pc:spChg>
        <pc:spChg chg="del">
          <ac:chgData name="Alexios Louridas" userId="c24bd053-37c5-4a67-9efe-7e06fc0083e0" providerId="ADAL" clId="{55587F04-300B-4595-B0B2-5CFD850E6862}" dt="2022-02-27T17:19:34.747" v="2705" actId="700"/>
          <ac:spMkLst>
            <pc:docMk/>
            <pc:sldMk cId="3678928147" sldId="306"/>
            <ac:spMk id="10" creationId="{34490F02-CA06-4F6F-89EB-88D89B8A44B6}"/>
          </ac:spMkLst>
        </pc:spChg>
        <pc:spChg chg="mod ord">
          <ac:chgData name="Alexios Louridas" userId="c24bd053-37c5-4a67-9efe-7e06fc0083e0" providerId="ADAL" clId="{55587F04-300B-4595-B0B2-5CFD850E6862}" dt="2022-02-27T19:01:44.798" v="3431" actId="20577"/>
          <ac:spMkLst>
            <pc:docMk/>
            <pc:sldMk cId="3678928147" sldId="306"/>
            <ac:spMk id="11" creationId="{E102B1CC-48B5-403F-A45E-5C5FAA081AF7}"/>
          </ac:spMkLst>
        </pc:spChg>
        <pc:spChg chg="mod ord">
          <ac:chgData name="Alexios Louridas" userId="c24bd053-37c5-4a67-9efe-7e06fc0083e0" providerId="ADAL" clId="{55587F04-300B-4595-B0B2-5CFD850E6862}" dt="2022-02-27T19:01:42.255" v="3427" actId="20577"/>
          <ac:spMkLst>
            <pc:docMk/>
            <pc:sldMk cId="3678928147" sldId="306"/>
            <ac:spMk id="12" creationId="{73398C7B-F49B-4323-A760-A93DEBCD7E1B}"/>
          </ac:spMkLst>
        </pc:spChg>
        <pc:spChg chg="mod ord">
          <ac:chgData name="Alexios Louridas" userId="c24bd053-37c5-4a67-9efe-7e06fc0083e0" providerId="ADAL" clId="{55587F04-300B-4595-B0B2-5CFD850E6862}" dt="2022-02-27T17:19:34.747" v="2705" actId="700"/>
          <ac:spMkLst>
            <pc:docMk/>
            <pc:sldMk cId="3678928147" sldId="306"/>
            <ac:spMk id="13" creationId="{86DDEBD6-A496-4E77-AD2C-632122B64790}"/>
          </ac:spMkLst>
        </pc:spChg>
        <pc:spChg chg="add mod ord">
          <ac:chgData name="Alexios Louridas" userId="c24bd053-37c5-4a67-9efe-7e06fc0083e0" providerId="ADAL" clId="{55587F04-300B-4595-B0B2-5CFD850E6862}" dt="2022-02-27T17:20:27.289" v="2730" actId="20577"/>
          <ac:spMkLst>
            <pc:docMk/>
            <pc:sldMk cId="3678928147" sldId="306"/>
            <ac:spMk id="14" creationId="{7F6A1377-9364-4050-BE3D-9B86D596F3C3}"/>
          </ac:spMkLst>
        </pc:spChg>
        <pc:spChg chg="add mod ord">
          <ac:chgData name="Alexios Louridas" userId="c24bd053-37c5-4a67-9efe-7e06fc0083e0" providerId="ADAL" clId="{55587F04-300B-4595-B0B2-5CFD850E6862}" dt="2022-02-27T17:20:34.876" v="2745" actId="20577"/>
          <ac:spMkLst>
            <pc:docMk/>
            <pc:sldMk cId="3678928147" sldId="306"/>
            <ac:spMk id="15" creationId="{62874192-50FA-4DAD-97BB-712F4EF37308}"/>
          </ac:spMkLst>
        </pc:spChg>
        <pc:spChg chg="add mod ord">
          <ac:chgData name="Alexios Louridas" userId="c24bd053-37c5-4a67-9efe-7e06fc0083e0" providerId="ADAL" clId="{55587F04-300B-4595-B0B2-5CFD850E6862}" dt="2022-02-27T17:21:56.130" v="2837" actId="5793"/>
          <ac:spMkLst>
            <pc:docMk/>
            <pc:sldMk cId="3678928147" sldId="306"/>
            <ac:spMk id="16" creationId="{10F556E7-06CF-4915-856E-E8D9DEBD837C}"/>
          </ac:spMkLst>
        </pc:spChg>
        <pc:spChg chg="add mod ord">
          <ac:chgData name="Alexios Louridas" userId="c24bd053-37c5-4a67-9efe-7e06fc0083e0" providerId="ADAL" clId="{55587F04-300B-4595-B0B2-5CFD850E6862}" dt="2022-02-27T17:20:45.286" v="2763" actId="20577"/>
          <ac:spMkLst>
            <pc:docMk/>
            <pc:sldMk cId="3678928147" sldId="306"/>
            <ac:spMk id="17" creationId="{7297EDB4-876E-4366-A318-17A1EA47E3A3}"/>
          </ac:spMkLst>
        </pc:spChg>
        <pc:spChg chg="add del mod ord">
          <ac:chgData name="Alexios Louridas" userId="c24bd053-37c5-4a67-9efe-7e06fc0083e0" providerId="ADAL" clId="{55587F04-300B-4595-B0B2-5CFD850E6862}" dt="2022-02-27T17:21:01.682" v="2769"/>
          <ac:spMkLst>
            <pc:docMk/>
            <pc:sldMk cId="3678928147" sldId="306"/>
            <ac:spMk id="18" creationId="{409D1BD2-CC79-4728-9E4A-857890B73181}"/>
          </ac:spMkLst>
        </pc:spChg>
        <pc:spChg chg="add mod ord">
          <ac:chgData name="Alexios Louridas" userId="c24bd053-37c5-4a67-9efe-7e06fc0083e0" providerId="ADAL" clId="{55587F04-300B-4595-B0B2-5CFD850E6862}" dt="2022-02-27T17:20:48.327" v="2768" actId="20577"/>
          <ac:spMkLst>
            <pc:docMk/>
            <pc:sldMk cId="3678928147" sldId="306"/>
            <ac:spMk id="19" creationId="{DDB342F5-4484-4EF2-8738-9E11D4FB9802}"/>
          </ac:spMkLst>
        </pc:spChg>
        <pc:spChg chg="add del mod ord">
          <ac:chgData name="Alexios Louridas" userId="c24bd053-37c5-4a67-9efe-7e06fc0083e0" providerId="ADAL" clId="{55587F04-300B-4595-B0B2-5CFD850E6862}" dt="2022-02-27T17:22:57.157" v="2839"/>
          <ac:spMkLst>
            <pc:docMk/>
            <pc:sldMk cId="3678928147" sldId="306"/>
            <ac:spMk id="20" creationId="{94C85E03-BDDF-4B64-8302-D9B2E8D5836A}"/>
          </ac:spMkLst>
        </pc:spChg>
        <pc:picChg chg="add mod">
          <ac:chgData name="Alexios Louridas" userId="c24bd053-37c5-4a67-9efe-7e06fc0083e0" providerId="ADAL" clId="{55587F04-300B-4595-B0B2-5CFD850E6862}" dt="2022-02-27T17:22:04.954" v="2838" actId="14100"/>
          <ac:picMkLst>
            <pc:docMk/>
            <pc:sldMk cId="3678928147" sldId="306"/>
            <ac:picMk id="21" creationId="{2529DD48-EBBC-49BD-A263-7E51A57D9CB7}"/>
          </ac:picMkLst>
        </pc:picChg>
        <pc:picChg chg="add mod">
          <ac:chgData name="Alexios Louridas" userId="c24bd053-37c5-4a67-9efe-7e06fc0083e0" providerId="ADAL" clId="{55587F04-300B-4595-B0B2-5CFD850E6862}" dt="2022-02-27T17:22:57.157" v="2839"/>
          <ac:picMkLst>
            <pc:docMk/>
            <pc:sldMk cId="3678928147" sldId="306"/>
            <ac:picMk id="22" creationId="{2B3E7B50-A19C-4D20-9140-005AB95ABE7C}"/>
          </ac:picMkLst>
        </pc:picChg>
      </pc:sldChg>
      <pc:sldChg chg="addSp delSp modSp new mod modClrScheme chgLayout">
        <pc:chgData name="Alexios Louridas" userId="c24bd053-37c5-4a67-9efe-7e06fc0083e0" providerId="ADAL" clId="{55587F04-300B-4595-B0B2-5CFD850E6862}" dt="2022-02-27T17:33:44.694" v="3124" actId="20577"/>
        <pc:sldMkLst>
          <pc:docMk/>
          <pc:sldMk cId="4042413905" sldId="307"/>
        </pc:sldMkLst>
        <pc:spChg chg="del mod ord">
          <ac:chgData name="Alexios Louridas" userId="c24bd053-37c5-4a67-9efe-7e06fc0083e0" providerId="ADAL" clId="{55587F04-300B-4595-B0B2-5CFD850E6862}" dt="2022-02-27T17:27:59.423" v="2888" actId="700"/>
          <ac:spMkLst>
            <pc:docMk/>
            <pc:sldMk cId="4042413905" sldId="307"/>
            <ac:spMk id="2" creationId="{93EA927A-4AB9-43AE-BDAE-7740F39F6CF0}"/>
          </ac:spMkLst>
        </pc:spChg>
        <pc:spChg chg="add mod ord">
          <ac:chgData name="Alexios Louridas" userId="c24bd053-37c5-4a67-9efe-7e06fc0083e0" providerId="ADAL" clId="{55587F04-300B-4595-B0B2-5CFD850E6862}" dt="2022-02-27T17:28:39.923" v="2955" actId="20577"/>
          <ac:spMkLst>
            <pc:docMk/>
            <pc:sldMk cId="4042413905" sldId="307"/>
            <ac:spMk id="3" creationId="{E11431E2-BC70-438F-99A0-8AF04039ECE9}"/>
          </ac:spMkLst>
        </pc:spChg>
        <pc:spChg chg="add mod ord">
          <ac:chgData name="Alexios Louridas" userId="c24bd053-37c5-4a67-9efe-7e06fc0083e0" providerId="ADAL" clId="{55587F04-300B-4595-B0B2-5CFD850E6862}" dt="2022-02-27T17:28:05.187" v="2899" actId="20577"/>
          <ac:spMkLst>
            <pc:docMk/>
            <pc:sldMk cId="4042413905" sldId="307"/>
            <ac:spMk id="4" creationId="{8DEBB52B-FC20-4EDA-8136-2EECF867FBCD}"/>
          </ac:spMkLst>
        </pc:spChg>
        <pc:spChg chg="add mod ord">
          <ac:chgData name="Alexios Louridas" userId="c24bd053-37c5-4a67-9efe-7e06fc0083e0" providerId="ADAL" clId="{55587F04-300B-4595-B0B2-5CFD850E6862}" dt="2022-02-27T17:29:12.722" v="2995" actId="20577"/>
          <ac:spMkLst>
            <pc:docMk/>
            <pc:sldMk cId="4042413905" sldId="307"/>
            <ac:spMk id="5" creationId="{89D11F48-3E55-4AAB-9F4D-BD1AAEBD1AFA}"/>
          </ac:spMkLst>
        </pc:spChg>
        <pc:spChg chg="add mod ord">
          <ac:chgData name="Alexios Louridas" userId="c24bd053-37c5-4a67-9efe-7e06fc0083e0" providerId="ADAL" clId="{55587F04-300B-4595-B0B2-5CFD850E6862}" dt="2022-02-27T17:29:47.946" v="3030" actId="20577"/>
          <ac:spMkLst>
            <pc:docMk/>
            <pc:sldMk cId="4042413905" sldId="307"/>
            <ac:spMk id="6" creationId="{C825FE3D-EFB9-4D1A-85D6-E53BB12A7B94}"/>
          </ac:spMkLst>
        </pc:spChg>
        <pc:spChg chg="add mod ord">
          <ac:chgData name="Alexios Louridas" userId="c24bd053-37c5-4a67-9efe-7e06fc0083e0" providerId="ADAL" clId="{55587F04-300B-4595-B0B2-5CFD850E6862}" dt="2022-02-27T17:29:55.322" v="3031" actId="20577"/>
          <ac:spMkLst>
            <pc:docMk/>
            <pc:sldMk cId="4042413905" sldId="307"/>
            <ac:spMk id="7" creationId="{04466934-7F32-4275-A4B3-11AA131D64CE}"/>
          </ac:spMkLst>
        </pc:spChg>
        <pc:spChg chg="add mod ord">
          <ac:chgData name="Alexios Louridas" userId="c24bd053-37c5-4a67-9efe-7e06fc0083e0" providerId="ADAL" clId="{55587F04-300B-4595-B0B2-5CFD850E6862}" dt="2022-02-27T17:30:06.809" v="3049" actId="20577"/>
          <ac:spMkLst>
            <pc:docMk/>
            <pc:sldMk cId="4042413905" sldId="307"/>
            <ac:spMk id="8" creationId="{7BEFB488-D11B-4FB0-8356-C94D5E3EE4E2}"/>
          </ac:spMkLst>
        </pc:spChg>
        <pc:spChg chg="add mod ord">
          <ac:chgData name="Alexios Louridas" userId="c24bd053-37c5-4a67-9efe-7e06fc0083e0" providerId="ADAL" clId="{55587F04-300B-4595-B0B2-5CFD850E6862}" dt="2022-02-27T17:30:20.810" v="3089" actId="20577"/>
          <ac:spMkLst>
            <pc:docMk/>
            <pc:sldMk cId="4042413905" sldId="307"/>
            <ac:spMk id="9" creationId="{B29F31EE-7064-4356-B932-90E95B9D2317}"/>
          </ac:spMkLst>
        </pc:spChg>
        <pc:spChg chg="add mod ord">
          <ac:chgData name="Alexios Louridas" userId="c24bd053-37c5-4a67-9efe-7e06fc0083e0" providerId="ADAL" clId="{55587F04-300B-4595-B0B2-5CFD850E6862}" dt="2022-02-27T17:30:42.801" v="3108" actId="20577"/>
          <ac:spMkLst>
            <pc:docMk/>
            <pc:sldMk cId="4042413905" sldId="307"/>
            <ac:spMk id="10" creationId="{A22C03B3-D923-4228-AAF8-DCB781070894}"/>
          </ac:spMkLst>
        </pc:spChg>
        <pc:spChg chg="add mod ord">
          <ac:chgData name="Alexios Louridas" userId="c24bd053-37c5-4a67-9efe-7e06fc0083e0" providerId="ADAL" clId="{55587F04-300B-4595-B0B2-5CFD850E6862}" dt="2022-02-27T17:33:44.694" v="3124" actId="20577"/>
          <ac:spMkLst>
            <pc:docMk/>
            <pc:sldMk cId="4042413905" sldId="307"/>
            <ac:spMk id="11" creationId="{04283E50-B319-4C84-9D9B-34489D3FABF6}"/>
          </ac:spMkLst>
        </pc:spChg>
      </pc:sldChg>
      <pc:sldChg chg="addSp delSp modSp new mod chgLayout">
        <pc:chgData name="Alexios Louridas" userId="c24bd053-37c5-4a67-9efe-7e06fc0083e0" providerId="ADAL" clId="{55587F04-300B-4595-B0B2-5CFD850E6862}" dt="2022-02-27T17:34:39.927" v="3174" actId="20577"/>
        <pc:sldMkLst>
          <pc:docMk/>
          <pc:sldMk cId="1381832760" sldId="308"/>
        </pc:sldMkLst>
        <pc:spChg chg="del mod ord">
          <ac:chgData name="Alexios Louridas" userId="c24bd053-37c5-4a67-9efe-7e06fc0083e0" providerId="ADAL" clId="{55587F04-300B-4595-B0B2-5CFD850E6862}" dt="2022-02-27T17:33:52.762" v="3126" actId="700"/>
          <ac:spMkLst>
            <pc:docMk/>
            <pc:sldMk cId="1381832760" sldId="308"/>
            <ac:spMk id="2" creationId="{FA5CE513-8809-40F9-800C-5BC00FD46CA0}"/>
          </ac:spMkLst>
        </pc:spChg>
        <pc:spChg chg="del">
          <ac:chgData name="Alexios Louridas" userId="c24bd053-37c5-4a67-9efe-7e06fc0083e0" providerId="ADAL" clId="{55587F04-300B-4595-B0B2-5CFD850E6862}" dt="2022-02-27T17:33:52.762" v="3126" actId="700"/>
          <ac:spMkLst>
            <pc:docMk/>
            <pc:sldMk cId="1381832760" sldId="308"/>
            <ac:spMk id="3" creationId="{11A89E78-06B9-4E64-A031-625E8CD43D86}"/>
          </ac:spMkLst>
        </pc:spChg>
        <pc:spChg chg="del">
          <ac:chgData name="Alexios Louridas" userId="c24bd053-37c5-4a67-9efe-7e06fc0083e0" providerId="ADAL" clId="{55587F04-300B-4595-B0B2-5CFD850E6862}" dt="2022-02-27T17:33:52.762" v="3126" actId="700"/>
          <ac:spMkLst>
            <pc:docMk/>
            <pc:sldMk cId="1381832760" sldId="308"/>
            <ac:spMk id="4" creationId="{A8A8B4C7-ECE7-4435-9FF0-68168B9EE21A}"/>
          </ac:spMkLst>
        </pc:spChg>
        <pc:spChg chg="del">
          <ac:chgData name="Alexios Louridas" userId="c24bd053-37c5-4a67-9efe-7e06fc0083e0" providerId="ADAL" clId="{55587F04-300B-4595-B0B2-5CFD850E6862}" dt="2022-02-27T17:33:52.762" v="3126" actId="700"/>
          <ac:spMkLst>
            <pc:docMk/>
            <pc:sldMk cId="1381832760" sldId="308"/>
            <ac:spMk id="5" creationId="{AB301E5B-929A-4272-AD26-6D6F71CB1F6D}"/>
          </ac:spMkLst>
        </pc:spChg>
        <pc:spChg chg="del">
          <ac:chgData name="Alexios Louridas" userId="c24bd053-37c5-4a67-9efe-7e06fc0083e0" providerId="ADAL" clId="{55587F04-300B-4595-B0B2-5CFD850E6862}" dt="2022-02-27T17:33:52.762" v="3126" actId="700"/>
          <ac:spMkLst>
            <pc:docMk/>
            <pc:sldMk cId="1381832760" sldId="308"/>
            <ac:spMk id="6" creationId="{7C6DC3DB-3530-4934-A10E-99AC7C4F60E0}"/>
          </ac:spMkLst>
        </pc:spChg>
        <pc:spChg chg="del">
          <ac:chgData name="Alexios Louridas" userId="c24bd053-37c5-4a67-9efe-7e06fc0083e0" providerId="ADAL" clId="{55587F04-300B-4595-B0B2-5CFD850E6862}" dt="2022-02-27T17:33:52.762" v="3126" actId="700"/>
          <ac:spMkLst>
            <pc:docMk/>
            <pc:sldMk cId="1381832760" sldId="308"/>
            <ac:spMk id="7" creationId="{56947939-FD63-4B4E-B03E-09FC45657DC6}"/>
          </ac:spMkLst>
        </pc:spChg>
        <pc:spChg chg="del">
          <ac:chgData name="Alexios Louridas" userId="c24bd053-37c5-4a67-9efe-7e06fc0083e0" providerId="ADAL" clId="{55587F04-300B-4595-B0B2-5CFD850E6862}" dt="2022-02-27T17:33:52.762" v="3126" actId="700"/>
          <ac:spMkLst>
            <pc:docMk/>
            <pc:sldMk cId="1381832760" sldId="308"/>
            <ac:spMk id="8" creationId="{8FF3869E-AE61-4DCC-A7C5-617C53C10940}"/>
          </ac:spMkLst>
        </pc:spChg>
        <pc:spChg chg="del">
          <ac:chgData name="Alexios Louridas" userId="c24bd053-37c5-4a67-9efe-7e06fc0083e0" providerId="ADAL" clId="{55587F04-300B-4595-B0B2-5CFD850E6862}" dt="2022-02-27T17:33:52.762" v="3126" actId="700"/>
          <ac:spMkLst>
            <pc:docMk/>
            <pc:sldMk cId="1381832760" sldId="308"/>
            <ac:spMk id="9" creationId="{3B49DB3D-1579-4EA1-9B24-D4E382D2E915}"/>
          </ac:spMkLst>
        </pc:spChg>
        <pc:spChg chg="del">
          <ac:chgData name="Alexios Louridas" userId="c24bd053-37c5-4a67-9efe-7e06fc0083e0" providerId="ADAL" clId="{55587F04-300B-4595-B0B2-5CFD850E6862}" dt="2022-02-27T17:33:52.762" v="3126" actId="700"/>
          <ac:spMkLst>
            <pc:docMk/>
            <pc:sldMk cId="1381832760" sldId="308"/>
            <ac:spMk id="10" creationId="{899650D2-B950-4F43-8B8D-C70509818FC0}"/>
          </ac:spMkLst>
        </pc:spChg>
        <pc:spChg chg="mod ord">
          <ac:chgData name="Alexios Louridas" userId="c24bd053-37c5-4a67-9efe-7e06fc0083e0" providerId="ADAL" clId="{55587F04-300B-4595-B0B2-5CFD850E6862}" dt="2022-02-27T17:34:39.927" v="3174" actId="20577"/>
          <ac:spMkLst>
            <pc:docMk/>
            <pc:sldMk cId="1381832760" sldId="308"/>
            <ac:spMk id="11" creationId="{6BE0F70E-6E5D-412E-87CF-0082989EFEC7}"/>
          </ac:spMkLst>
        </pc:spChg>
        <pc:spChg chg="mod ord">
          <ac:chgData name="Alexios Louridas" userId="c24bd053-37c5-4a67-9efe-7e06fc0083e0" providerId="ADAL" clId="{55587F04-300B-4595-B0B2-5CFD850E6862}" dt="2022-02-27T17:34:36.176" v="3170" actId="20577"/>
          <ac:spMkLst>
            <pc:docMk/>
            <pc:sldMk cId="1381832760" sldId="308"/>
            <ac:spMk id="12" creationId="{AF722E0B-20FA-42BE-B12D-DD5869AD188E}"/>
          </ac:spMkLst>
        </pc:spChg>
        <pc:spChg chg="mod ord">
          <ac:chgData name="Alexios Louridas" userId="c24bd053-37c5-4a67-9efe-7e06fc0083e0" providerId="ADAL" clId="{55587F04-300B-4595-B0B2-5CFD850E6862}" dt="2022-02-27T17:33:52.762" v="3126" actId="700"/>
          <ac:spMkLst>
            <pc:docMk/>
            <pc:sldMk cId="1381832760" sldId="308"/>
            <ac:spMk id="13" creationId="{D09D8CC2-9D44-42CA-BCD1-E81162ABB851}"/>
          </ac:spMkLst>
        </pc:spChg>
        <pc:spChg chg="add mod ord">
          <ac:chgData name="Alexios Louridas" userId="c24bd053-37c5-4a67-9efe-7e06fc0083e0" providerId="ADAL" clId="{55587F04-300B-4595-B0B2-5CFD850E6862}" dt="2022-02-27T17:34:18.201" v="3154" actId="313"/>
          <ac:spMkLst>
            <pc:docMk/>
            <pc:sldMk cId="1381832760" sldId="308"/>
            <ac:spMk id="14" creationId="{AE7DCAED-DD48-446C-AE0D-39BDD81FA8A6}"/>
          </ac:spMkLst>
        </pc:spChg>
        <pc:spChg chg="add del mod ord">
          <ac:chgData name="Alexios Louridas" userId="c24bd053-37c5-4a67-9efe-7e06fc0083e0" providerId="ADAL" clId="{55587F04-300B-4595-B0B2-5CFD850E6862}" dt="2022-02-27T17:33:58.945" v="3127"/>
          <ac:spMkLst>
            <pc:docMk/>
            <pc:sldMk cId="1381832760" sldId="308"/>
            <ac:spMk id="15" creationId="{1B51AC8E-E04F-4BF7-94E5-2B6653EC3BA5}"/>
          </ac:spMkLst>
        </pc:spChg>
        <pc:picChg chg="add mod">
          <ac:chgData name="Alexios Louridas" userId="c24bd053-37c5-4a67-9efe-7e06fc0083e0" providerId="ADAL" clId="{55587F04-300B-4595-B0B2-5CFD850E6862}" dt="2022-02-27T17:34:31.323" v="3159" actId="1076"/>
          <ac:picMkLst>
            <pc:docMk/>
            <pc:sldMk cId="1381832760" sldId="308"/>
            <ac:picMk id="16" creationId="{00AA9A73-71B5-43EC-8E41-1ED45851A47F}"/>
          </ac:picMkLst>
        </pc:picChg>
      </pc:sldChg>
      <pc:sldChg chg="new del">
        <pc:chgData name="Alexios Louridas" userId="c24bd053-37c5-4a67-9efe-7e06fc0083e0" providerId="ADAL" clId="{55587F04-300B-4595-B0B2-5CFD850E6862}" dt="2022-02-27T17:40:32.475" v="3176" actId="680"/>
        <pc:sldMkLst>
          <pc:docMk/>
          <pc:sldMk cId="3270839808" sldId="309"/>
        </pc:sldMkLst>
      </pc:sldChg>
      <pc:sldChg chg="addSp delSp modSp new mod modClrScheme chgLayout">
        <pc:chgData name="Alexios Louridas" userId="c24bd053-37c5-4a67-9efe-7e06fc0083e0" providerId="ADAL" clId="{55587F04-300B-4595-B0B2-5CFD850E6862}" dt="2022-02-27T19:11:20.737" v="3957" actId="20577"/>
        <pc:sldMkLst>
          <pc:docMk/>
          <pc:sldMk cId="4223230274" sldId="309"/>
        </pc:sldMkLst>
        <pc:spChg chg="del mod ord">
          <ac:chgData name="Alexios Louridas" userId="c24bd053-37c5-4a67-9efe-7e06fc0083e0" providerId="ADAL" clId="{55587F04-300B-4595-B0B2-5CFD850E6862}" dt="2022-02-27T19:07:45.793" v="3433" actId="700"/>
          <ac:spMkLst>
            <pc:docMk/>
            <pc:sldMk cId="4223230274" sldId="309"/>
            <ac:spMk id="2" creationId="{FCABD8B1-B6DC-4BCA-8A30-D8D5260698E8}"/>
          </ac:spMkLst>
        </pc:spChg>
        <pc:spChg chg="del mod ord">
          <ac:chgData name="Alexios Louridas" userId="c24bd053-37c5-4a67-9efe-7e06fc0083e0" providerId="ADAL" clId="{55587F04-300B-4595-B0B2-5CFD850E6862}" dt="2022-02-27T19:07:45.793" v="3433" actId="700"/>
          <ac:spMkLst>
            <pc:docMk/>
            <pc:sldMk cId="4223230274" sldId="309"/>
            <ac:spMk id="3" creationId="{B46024AC-E585-4FCF-83D2-5E2C3C16E5FE}"/>
          </ac:spMkLst>
        </pc:spChg>
        <pc:spChg chg="mod ord">
          <ac:chgData name="Alexios Louridas" userId="c24bd053-37c5-4a67-9efe-7e06fc0083e0" providerId="ADAL" clId="{55587F04-300B-4595-B0B2-5CFD850E6862}" dt="2022-02-27T19:11:20.737" v="3957" actId="20577"/>
          <ac:spMkLst>
            <pc:docMk/>
            <pc:sldMk cId="4223230274" sldId="309"/>
            <ac:spMk id="4" creationId="{71460CA7-87C5-44A3-9E11-8CC8898DEB45}"/>
          </ac:spMkLst>
        </pc:spChg>
        <pc:spChg chg="mod ord">
          <ac:chgData name="Alexios Louridas" userId="c24bd053-37c5-4a67-9efe-7e06fc0083e0" providerId="ADAL" clId="{55587F04-300B-4595-B0B2-5CFD850E6862}" dt="2022-02-27T19:11:16.721" v="3953" actId="20577"/>
          <ac:spMkLst>
            <pc:docMk/>
            <pc:sldMk cId="4223230274" sldId="309"/>
            <ac:spMk id="5" creationId="{2BA57C6E-7B29-4ADB-812F-489A478DB909}"/>
          </ac:spMkLst>
        </pc:spChg>
        <pc:spChg chg="mod ord">
          <ac:chgData name="Alexios Louridas" userId="c24bd053-37c5-4a67-9efe-7e06fc0083e0" providerId="ADAL" clId="{55587F04-300B-4595-B0B2-5CFD850E6862}" dt="2022-02-27T19:07:45.793" v="3433" actId="700"/>
          <ac:spMkLst>
            <pc:docMk/>
            <pc:sldMk cId="4223230274" sldId="309"/>
            <ac:spMk id="6" creationId="{47A35E2B-FA0A-403D-A328-7575DA4FED2F}"/>
          </ac:spMkLst>
        </pc:spChg>
        <pc:spChg chg="add mod ord">
          <ac:chgData name="Alexios Louridas" userId="c24bd053-37c5-4a67-9efe-7e06fc0083e0" providerId="ADAL" clId="{55587F04-300B-4595-B0B2-5CFD850E6862}" dt="2022-02-27T19:07:49.628" v="3444" actId="20577"/>
          <ac:spMkLst>
            <pc:docMk/>
            <pc:sldMk cId="4223230274" sldId="309"/>
            <ac:spMk id="7" creationId="{31945DEB-94A1-466B-89F5-C80BFDCF7C0C}"/>
          </ac:spMkLst>
        </pc:spChg>
        <pc:spChg chg="add mod ord">
          <ac:chgData name="Alexios Louridas" userId="c24bd053-37c5-4a67-9efe-7e06fc0083e0" providerId="ADAL" clId="{55587F04-300B-4595-B0B2-5CFD850E6862}" dt="2022-02-27T19:11:09.170" v="3933" actId="20577"/>
          <ac:spMkLst>
            <pc:docMk/>
            <pc:sldMk cId="4223230274" sldId="309"/>
            <ac:spMk id="8" creationId="{54601D63-CB32-46FA-B5B5-25DB169A8209}"/>
          </ac:spMkLst>
        </pc:spChg>
      </pc:sldChg>
    </pc:docChg>
  </pc:docChgLst>
  <pc:docChgLst>
    <pc:chgData name="Louiza Damianou" userId="f45e54aa-7756-4d05-aaf1-a5bbc67aec44" providerId="ADAL" clId="{4FB4E434-50C9-43A4-8882-EA6C495BCA1D}"/>
    <pc:docChg chg="undo redo custSel addSld delSld modSld">
      <pc:chgData name="Louiza Damianou" userId="f45e54aa-7756-4d05-aaf1-a5bbc67aec44" providerId="ADAL" clId="{4FB4E434-50C9-43A4-8882-EA6C495BCA1D}" dt="2022-02-20T09:10:56.960" v="2723" actId="1076"/>
      <pc:docMkLst>
        <pc:docMk/>
      </pc:docMkLst>
      <pc:sldChg chg="del">
        <pc:chgData name="Louiza Damianou" userId="f45e54aa-7756-4d05-aaf1-a5bbc67aec44" providerId="ADAL" clId="{4FB4E434-50C9-43A4-8882-EA6C495BCA1D}" dt="2022-02-20T00:26:12.108" v="2556" actId="47"/>
        <pc:sldMkLst>
          <pc:docMk/>
          <pc:sldMk cId="2436493926" sldId="276"/>
        </pc:sldMkLst>
      </pc:sldChg>
      <pc:sldChg chg="delSp modSp mod">
        <pc:chgData name="Louiza Damianou" userId="f45e54aa-7756-4d05-aaf1-a5bbc67aec44" providerId="ADAL" clId="{4FB4E434-50C9-43A4-8882-EA6C495BCA1D}" dt="2022-02-20T00:33:53" v="2707" actId="478"/>
        <pc:sldMkLst>
          <pc:docMk/>
          <pc:sldMk cId="3732209898" sldId="277"/>
        </pc:sldMkLst>
        <pc:spChg chg="del">
          <ac:chgData name="Louiza Damianou" userId="f45e54aa-7756-4d05-aaf1-a5bbc67aec44" providerId="ADAL" clId="{4FB4E434-50C9-43A4-8882-EA6C495BCA1D}" dt="2022-02-20T00:33:53" v="2707" actId="478"/>
          <ac:spMkLst>
            <pc:docMk/>
            <pc:sldMk cId="3732209898" sldId="277"/>
            <ac:spMk id="4" creationId="{C95ECF4A-515B-41C7-93E7-322064AB3147}"/>
          </ac:spMkLst>
        </pc:spChg>
        <pc:spChg chg="del mod">
          <ac:chgData name="Louiza Damianou" userId="f45e54aa-7756-4d05-aaf1-a5bbc67aec44" providerId="ADAL" clId="{4FB4E434-50C9-43A4-8882-EA6C495BCA1D}" dt="2022-02-20T00:33:49.225" v="2706" actId="478"/>
          <ac:spMkLst>
            <pc:docMk/>
            <pc:sldMk cId="3732209898" sldId="277"/>
            <ac:spMk id="5" creationId="{3C475916-D8C8-47F1-880A-EDE26EDA4D65}"/>
          </ac:spMkLst>
        </pc:spChg>
        <pc:spChg chg="del mod">
          <ac:chgData name="Louiza Damianou" userId="f45e54aa-7756-4d05-aaf1-a5bbc67aec44" providerId="ADAL" clId="{4FB4E434-50C9-43A4-8882-EA6C495BCA1D}" dt="2022-02-20T00:33:44.426" v="2705" actId="478"/>
          <ac:spMkLst>
            <pc:docMk/>
            <pc:sldMk cId="3732209898" sldId="277"/>
            <ac:spMk id="6" creationId="{5B4E2129-2FB1-49FE-A649-0FB5CBCE421E}"/>
          </ac:spMkLst>
        </pc:spChg>
      </pc:sldChg>
      <pc:sldChg chg="modSp mod">
        <pc:chgData name="Louiza Damianou" userId="f45e54aa-7756-4d05-aaf1-a5bbc67aec44" providerId="ADAL" clId="{4FB4E434-50C9-43A4-8882-EA6C495BCA1D}" dt="2022-02-20T09:09:09.941" v="2711" actId="20577"/>
        <pc:sldMkLst>
          <pc:docMk/>
          <pc:sldMk cId="345266061" sldId="279"/>
        </pc:sldMkLst>
        <pc:spChg chg="mod">
          <ac:chgData name="Louiza Damianou" userId="f45e54aa-7756-4d05-aaf1-a5bbc67aec44" providerId="ADAL" clId="{4FB4E434-50C9-43A4-8882-EA6C495BCA1D}" dt="2022-02-20T09:09:09.941" v="2711" actId="20577"/>
          <ac:spMkLst>
            <pc:docMk/>
            <pc:sldMk cId="345266061" sldId="279"/>
            <ac:spMk id="2" creationId="{5248E850-D60B-424D-BD99-1035D9EA6D51}"/>
          </ac:spMkLst>
        </pc:spChg>
      </pc:sldChg>
      <pc:sldChg chg="addSp delSp modSp mod chgLayout">
        <pc:chgData name="Louiza Damianou" userId="f45e54aa-7756-4d05-aaf1-a5bbc67aec44" providerId="ADAL" clId="{4FB4E434-50C9-43A4-8882-EA6C495BCA1D}" dt="2022-02-19T17:34:12.441" v="1406" actId="1076"/>
        <pc:sldMkLst>
          <pc:docMk/>
          <pc:sldMk cId="2688955234" sldId="281"/>
        </pc:sldMkLst>
        <pc:spChg chg="mod ord">
          <ac:chgData name="Louiza Damianou" userId="f45e54aa-7756-4d05-aaf1-a5bbc67aec44" providerId="ADAL" clId="{4FB4E434-50C9-43A4-8882-EA6C495BCA1D}" dt="2022-02-19T17:33:43.467" v="1403" actId="700"/>
          <ac:spMkLst>
            <pc:docMk/>
            <pc:sldMk cId="2688955234" sldId="281"/>
            <ac:spMk id="2" creationId="{BBF30145-E556-42A8-A8DD-7A7B1523E9BF}"/>
          </ac:spMkLst>
        </pc:spChg>
        <pc:spChg chg="add del mod ord">
          <ac:chgData name="Louiza Damianou" userId="f45e54aa-7756-4d05-aaf1-a5bbc67aec44" providerId="ADAL" clId="{4FB4E434-50C9-43A4-8882-EA6C495BCA1D}" dt="2022-02-19T17:34:05.813" v="1404" actId="478"/>
          <ac:spMkLst>
            <pc:docMk/>
            <pc:sldMk cId="2688955234" sldId="281"/>
            <ac:spMk id="3" creationId="{B8C8CBA9-C00D-4520-AB7A-DF54A4765EB1}"/>
          </ac:spMkLst>
        </pc:spChg>
        <pc:picChg chg="add mod">
          <ac:chgData name="Louiza Damianou" userId="f45e54aa-7756-4d05-aaf1-a5bbc67aec44" providerId="ADAL" clId="{4FB4E434-50C9-43A4-8882-EA6C495BCA1D}" dt="2022-02-19T17:34:12.441" v="1406" actId="1076"/>
          <ac:picMkLst>
            <pc:docMk/>
            <pc:sldMk cId="2688955234" sldId="281"/>
            <ac:picMk id="4" creationId="{C03C00C7-4071-4E21-A095-CD0C123424C6}"/>
          </ac:picMkLst>
        </pc:picChg>
      </pc:sldChg>
      <pc:sldChg chg="modSp mod">
        <pc:chgData name="Louiza Damianou" userId="f45e54aa-7756-4d05-aaf1-a5bbc67aec44" providerId="ADAL" clId="{4FB4E434-50C9-43A4-8882-EA6C495BCA1D}" dt="2022-02-19T15:55:13.874" v="437" actId="20577"/>
        <pc:sldMkLst>
          <pc:docMk/>
          <pc:sldMk cId="1101904715" sldId="283"/>
        </pc:sldMkLst>
        <pc:spChg chg="mod">
          <ac:chgData name="Louiza Damianou" userId="f45e54aa-7756-4d05-aaf1-a5bbc67aec44" providerId="ADAL" clId="{4FB4E434-50C9-43A4-8882-EA6C495BCA1D}" dt="2022-02-19T15:54:23.042" v="298" actId="27636"/>
          <ac:spMkLst>
            <pc:docMk/>
            <pc:sldMk cId="1101904715" sldId="283"/>
            <ac:spMk id="3" creationId="{115A5676-4306-47E2-90FD-17265931E9DF}"/>
          </ac:spMkLst>
        </pc:spChg>
        <pc:spChg chg="mod">
          <ac:chgData name="Louiza Damianou" userId="f45e54aa-7756-4d05-aaf1-a5bbc67aec44" providerId="ADAL" clId="{4FB4E434-50C9-43A4-8882-EA6C495BCA1D}" dt="2022-02-19T15:42:53.934" v="44" actId="20577"/>
          <ac:spMkLst>
            <pc:docMk/>
            <pc:sldMk cId="1101904715" sldId="283"/>
            <ac:spMk id="6" creationId="{2FE7E298-36C5-4D54-912B-AF04856E4288}"/>
          </ac:spMkLst>
        </pc:spChg>
        <pc:spChg chg="mod">
          <ac:chgData name="Louiza Damianou" userId="f45e54aa-7756-4d05-aaf1-a5bbc67aec44" providerId="ADAL" clId="{4FB4E434-50C9-43A4-8882-EA6C495BCA1D}" dt="2022-02-19T15:44:12.607" v="140" actId="20577"/>
          <ac:spMkLst>
            <pc:docMk/>
            <pc:sldMk cId="1101904715" sldId="283"/>
            <ac:spMk id="7" creationId="{6FB07FBF-90A2-44A1-9C2B-D144E8686F05}"/>
          </ac:spMkLst>
        </pc:spChg>
        <pc:spChg chg="mod">
          <ac:chgData name="Louiza Damianou" userId="f45e54aa-7756-4d05-aaf1-a5bbc67aec44" providerId="ADAL" clId="{4FB4E434-50C9-43A4-8882-EA6C495BCA1D}" dt="2022-02-19T15:42:33.645" v="39" actId="113"/>
          <ac:spMkLst>
            <pc:docMk/>
            <pc:sldMk cId="1101904715" sldId="283"/>
            <ac:spMk id="9" creationId="{E041042B-70F4-4DE8-85BD-5DE2C8F95928}"/>
          </ac:spMkLst>
        </pc:spChg>
        <pc:spChg chg="mod">
          <ac:chgData name="Louiza Damianou" userId="f45e54aa-7756-4d05-aaf1-a5bbc67aec44" providerId="ADAL" clId="{4FB4E434-50C9-43A4-8882-EA6C495BCA1D}" dt="2022-02-19T15:43:43.663" v="130" actId="20577"/>
          <ac:spMkLst>
            <pc:docMk/>
            <pc:sldMk cId="1101904715" sldId="283"/>
            <ac:spMk id="10" creationId="{5934AFDA-4A78-4552-A456-D6058FA5B1F1}"/>
          </ac:spMkLst>
        </pc:spChg>
        <pc:spChg chg="mod">
          <ac:chgData name="Louiza Damianou" userId="f45e54aa-7756-4d05-aaf1-a5bbc67aec44" providerId="ADAL" clId="{4FB4E434-50C9-43A4-8882-EA6C495BCA1D}" dt="2022-02-19T15:55:13.874" v="437" actId="20577"/>
          <ac:spMkLst>
            <pc:docMk/>
            <pc:sldMk cId="1101904715" sldId="283"/>
            <ac:spMk id="11" creationId="{50FD949F-AB61-4535-B6B4-4C247B238EA3}"/>
          </ac:spMkLst>
        </pc:spChg>
      </pc:sldChg>
      <pc:sldChg chg="addSp delSp modSp new mod chgLayout">
        <pc:chgData name="Louiza Damianou" userId="f45e54aa-7756-4d05-aaf1-a5bbc67aec44" providerId="ADAL" clId="{4FB4E434-50C9-43A4-8882-EA6C495BCA1D}" dt="2022-02-19T15:53:20.355" v="273" actId="20577"/>
        <pc:sldMkLst>
          <pc:docMk/>
          <pc:sldMk cId="556372611" sldId="284"/>
        </pc:sldMkLst>
        <pc:spChg chg="del mod ord">
          <ac:chgData name="Louiza Damianou" userId="f45e54aa-7756-4d05-aaf1-a5bbc67aec44" providerId="ADAL" clId="{4FB4E434-50C9-43A4-8882-EA6C495BCA1D}" dt="2022-02-19T15:49:02.052" v="187" actId="700"/>
          <ac:spMkLst>
            <pc:docMk/>
            <pc:sldMk cId="556372611" sldId="284"/>
            <ac:spMk id="2" creationId="{122A0155-2065-419A-BFC9-E20190E0EB70}"/>
          </ac:spMkLst>
        </pc:spChg>
        <pc:spChg chg="del">
          <ac:chgData name="Louiza Damianou" userId="f45e54aa-7756-4d05-aaf1-a5bbc67aec44" providerId="ADAL" clId="{4FB4E434-50C9-43A4-8882-EA6C495BCA1D}" dt="2022-02-19T15:49:02.052" v="187" actId="700"/>
          <ac:spMkLst>
            <pc:docMk/>
            <pc:sldMk cId="556372611" sldId="284"/>
            <ac:spMk id="3" creationId="{DFCEA20E-2594-4C16-9A4D-4E6F5C50C7B2}"/>
          </ac:spMkLst>
        </pc:spChg>
        <pc:spChg chg="del">
          <ac:chgData name="Louiza Damianou" userId="f45e54aa-7756-4d05-aaf1-a5bbc67aec44" providerId="ADAL" clId="{4FB4E434-50C9-43A4-8882-EA6C495BCA1D}" dt="2022-02-19T15:49:02.052" v="187" actId="700"/>
          <ac:spMkLst>
            <pc:docMk/>
            <pc:sldMk cId="556372611" sldId="284"/>
            <ac:spMk id="4" creationId="{EFAFCC80-A982-4E6C-96FE-25082173BB5D}"/>
          </ac:spMkLst>
        </pc:spChg>
        <pc:spChg chg="del">
          <ac:chgData name="Louiza Damianou" userId="f45e54aa-7756-4d05-aaf1-a5bbc67aec44" providerId="ADAL" clId="{4FB4E434-50C9-43A4-8882-EA6C495BCA1D}" dt="2022-02-19T15:49:02.052" v="187" actId="700"/>
          <ac:spMkLst>
            <pc:docMk/>
            <pc:sldMk cId="556372611" sldId="284"/>
            <ac:spMk id="5" creationId="{662A8A76-5996-4EFF-B885-60FCE5F75768}"/>
          </ac:spMkLst>
        </pc:spChg>
        <pc:spChg chg="del">
          <ac:chgData name="Louiza Damianou" userId="f45e54aa-7756-4d05-aaf1-a5bbc67aec44" providerId="ADAL" clId="{4FB4E434-50C9-43A4-8882-EA6C495BCA1D}" dt="2022-02-19T15:49:02.052" v="187" actId="700"/>
          <ac:spMkLst>
            <pc:docMk/>
            <pc:sldMk cId="556372611" sldId="284"/>
            <ac:spMk id="6" creationId="{1CDECACD-06E8-46E0-A5D4-BCC51EACA7A3}"/>
          </ac:spMkLst>
        </pc:spChg>
        <pc:spChg chg="del">
          <ac:chgData name="Louiza Damianou" userId="f45e54aa-7756-4d05-aaf1-a5bbc67aec44" providerId="ADAL" clId="{4FB4E434-50C9-43A4-8882-EA6C495BCA1D}" dt="2022-02-19T15:49:02.052" v="187" actId="700"/>
          <ac:spMkLst>
            <pc:docMk/>
            <pc:sldMk cId="556372611" sldId="284"/>
            <ac:spMk id="7" creationId="{2382E5D0-1F87-4618-9B94-DA75D315E49C}"/>
          </ac:spMkLst>
        </pc:spChg>
        <pc:spChg chg="del">
          <ac:chgData name="Louiza Damianou" userId="f45e54aa-7756-4d05-aaf1-a5bbc67aec44" providerId="ADAL" clId="{4FB4E434-50C9-43A4-8882-EA6C495BCA1D}" dt="2022-02-19T15:49:02.052" v="187" actId="700"/>
          <ac:spMkLst>
            <pc:docMk/>
            <pc:sldMk cId="556372611" sldId="284"/>
            <ac:spMk id="8" creationId="{8694AB50-87F1-4A0A-B07F-935CE81B50BB}"/>
          </ac:spMkLst>
        </pc:spChg>
        <pc:spChg chg="del">
          <ac:chgData name="Louiza Damianou" userId="f45e54aa-7756-4d05-aaf1-a5bbc67aec44" providerId="ADAL" clId="{4FB4E434-50C9-43A4-8882-EA6C495BCA1D}" dt="2022-02-19T15:49:02.052" v="187" actId="700"/>
          <ac:spMkLst>
            <pc:docMk/>
            <pc:sldMk cId="556372611" sldId="284"/>
            <ac:spMk id="9" creationId="{AD832AA1-0331-423F-8B4C-E5C121ED1F08}"/>
          </ac:spMkLst>
        </pc:spChg>
        <pc:spChg chg="del">
          <ac:chgData name="Louiza Damianou" userId="f45e54aa-7756-4d05-aaf1-a5bbc67aec44" providerId="ADAL" clId="{4FB4E434-50C9-43A4-8882-EA6C495BCA1D}" dt="2022-02-19T15:49:02.052" v="187" actId="700"/>
          <ac:spMkLst>
            <pc:docMk/>
            <pc:sldMk cId="556372611" sldId="284"/>
            <ac:spMk id="10" creationId="{D52B2DD6-6DCA-4835-9103-1DC42D027E2E}"/>
          </ac:spMkLst>
        </pc:spChg>
        <pc:spChg chg="mod ord">
          <ac:chgData name="Louiza Damianou" userId="f45e54aa-7756-4d05-aaf1-a5bbc67aec44" providerId="ADAL" clId="{4FB4E434-50C9-43A4-8882-EA6C495BCA1D}" dt="2022-02-19T15:49:52.722" v="235" actId="20577"/>
          <ac:spMkLst>
            <pc:docMk/>
            <pc:sldMk cId="556372611" sldId="284"/>
            <ac:spMk id="11" creationId="{9A3250CC-84D1-466D-A000-863193634AF2}"/>
          </ac:spMkLst>
        </pc:spChg>
        <pc:spChg chg="mod ord">
          <ac:chgData name="Louiza Damianou" userId="f45e54aa-7756-4d05-aaf1-a5bbc67aec44" providerId="ADAL" clId="{4FB4E434-50C9-43A4-8882-EA6C495BCA1D}" dt="2022-02-19T15:49:49.459" v="231" actId="20577"/>
          <ac:spMkLst>
            <pc:docMk/>
            <pc:sldMk cId="556372611" sldId="284"/>
            <ac:spMk id="12" creationId="{F1AF8C31-05EC-4CCB-82B5-A8E688C30542}"/>
          </ac:spMkLst>
        </pc:spChg>
        <pc:spChg chg="mod ord">
          <ac:chgData name="Louiza Damianou" userId="f45e54aa-7756-4d05-aaf1-a5bbc67aec44" providerId="ADAL" clId="{4FB4E434-50C9-43A4-8882-EA6C495BCA1D}" dt="2022-02-19T15:49:02.052" v="187" actId="700"/>
          <ac:spMkLst>
            <pc:docMk/>
            <pc:sldMk cId="556372611" sldId="284"/>
            <ac:spMk id="13" creationId="{7EC0D6F7-FE8B-471A-A028-E710DF997549}"/>
          </ac:spMkLst>
        </pc:spChg>
        <pc:spChg chg="add mod ord">
          <ac:chgData name="Louiza Damianou" userId="f45e54aa-7756-4d05-aaf1-a5bbc67aec44" providerId="ADAL" clId="{4FB4E434-50C9-43A4-8882-EA6C495BCA1D}" dt="2022-02-19T15:49:42.356" v="214" actId="20577"/>
          <ac:spMkLst>
            <pc:docMk/>
            <pc:sldMk cId="556372611" sldId="284"/>
            <ac:spMk id="14" creationId="{B1D2D6AF-3B82-4D03-8200-F62819A13B99}"/>
          </ac:spMkLst>
        </pc:spChg>
        <pc:spChg chg="add del mod ord">
          <ac:chgData name="Louiza Damianou" userId="f45e54aa-7756-4d05-aaf1-a5bbc67aec44" providerId="ADAL" clId="{4FB4E434-50C9-43A4-8882-EA6C495BCA1D}" dt="2022-02-19T15:49:10.957" v="190" actId="478"/>
          <ac:spMkLst>
            <pc:docMk/>
            <pc:sldMk cId="556372611" sldId="284"/>
            <ac:spMk id="15" creationId="{B2235185-7FDB-4B3E-B0E6-E202E40BB143}"/>
          </ac:spMkLst>
        </pc:spChg>
        <pc:spChg chg="add mod">
          <ac:chgData name="Louiza Damianou" userId="f45e54aa-7756-4d05-aaf1-a5bbc67aec44" providerId="ADAL" clId="{4FB4E434-50C9-43A4-8882-EA6C495BCA1D}" dt="2022-02-19T15:52:25.751" v="262" actId="1076"/>
          <ac:spMkLst>
            <pc:docMk/>
            <pc:sldMk cId="556372611" sldId="284"/>
            <ac:spMk id="18" creationId="{69A7F431-50B4-48CB-8A7B-EE9B02EA9371}"/>
          </ac:spMkLst>
        </pc:spChg>
        <pc:spChg chg="add mod">
          <ac:chgData name="Louiza Damianou" userId="f45e54aa-7756-4d05-aaf1-a5bbc67aec44" providerId="ADAL" clId="{4FB4E434-50C9-43A4-8882-EA6C495BCA1D}" dt="2022-02-19T15:52:09.247" v="259" actId="1076"/>
          <ac:spMkLst>
            <pc:docMk/>
            <pc:sldMk cId="556372611" sldId="284"/>
            <ac:spMk id="20" creationId="{40562581-DB93-4CD5-91BB-0EADA122E8C7}"/>
          </ac:spMkLst>
        </pc:spChg>
        <pc:spChg chg="add mod">
          <ac:chgData name="Louiza Damianou" userId="f45e54aa-7756-4d05-aaf1-a5bbc67aec44" providerId="ADAL" clId="{4FB4E434-50C9-43A4-8882-EA6C495BCA1D}" dt="2022-02-19T15:53:20.355" v="273" actId="20577"/>
          <ac:spMkLst>
            <pc:docMk/>
            <pc:sldMk cId="556372611" sldId="284"/>
            <ac:spMk id="21" creationId="{CB1C0D92-9155-4768-B57B-6CF99A14C8CD}"/>
          </ac:spMkLst>
        </pc:spChg>
        <pc:picChg chg="add mod">
          <ac:chgData name="Louiza Damianou" userId="f45e54aa-7756-4d05-aaf1-a5bbc67aec44" providerId="ADAL" clId="{4FB4E434-50C9-43A4-8882-EA6C495BCA1D}" dt="2022-02-19T15:49:09.755" v="189" actId="1076"/>
          <ac:picMkLst>
            <pc:docMk/>
            <pc:sldMk cId="556372611" sldId="284"/>
            <ac:picMk id="16" creationId="{69AFEA1C-2280-4561-A774-0FF9E4A3A737}"/>
          </ac:picMkLst>
        </pc:picChg>
        <pc:picChg chg="add mod">
          <ac:chgData name="Louiza Damianou" userId="f45e54aa-7756-4d05-aaf1-a5bbc67aec44" providerId="ADAL" clId="{4FB4E434-50C9-43A4-8882-EA6C495BCA1D}" dt="2022-02-19T15:49:29.377" v="195" actId="1076"/>
          <ac:picMkLst>
            <pc:docMk/>
            <pc:sldMk cId="556372611" sldId="284"/>
            <ac:picMk id="17" creationId="{695FFEAB-1B83-4997-B14D-B04C0A597E5D}"/>
          </ac:picMkLst>
        </pc:picChg>
      </pc:sldChg>
      <pc:sldChg chg="addSp delSp modSp new mod">
        <pc:chgData name="Louiza Damianou" userId="f45e54aa-7756-4d05-aaf1-a5bbc67aec44" providerId="ADAL" clId="{4FB4E434-50C9-43A4-8882-EA6C495BCA1D}" dt="2022-02-19T16:30:53.656" v="491" actId="20577"/>
        <pc:sldMkLst>
          <pc:docMk/>
          <pc:sldMk cId="2329600279" sldId="285"/>
        </pc:sldMkLst>
        <pc:spChg chg="add del">
          <ac:chgData name="Louiza Damianou" userId="f45e54aa-7756-4d05-aaf1-a5bbc67aec44" providerId="ADAL" clId="{4FB4E434-50C9-43A4-8882-EA6C495BCA1D}" dt="2022-02-19T16:30:27.731" v="453" actId="478"/>
          <ac:spMkLst>
            <pc:docMk/>
            <pc:sldMk cId="2329600279" sldId="285"/>
            <ac:spMk id="2" creationId="{0EDF4FF1-40C8-421F-BF6A-8DAE4B6AA406}"/>
          </ac:spMkLst>
        </pc:spChg>
        <pc:spChg chg="add del mod">
          <ac:chgData name="Louiza Damianou" userId="f45e54aa-7756-4d05-aaf1-a5bbc67aec44" providerId="ADAL" clId="{4FB4E434-50C9-43A4-8882-EA6C495BCA1D}" dt="2022-02-19T16:30:41.290" v="470" actId="20577"/>
          <ac:spMkLst>
            <pc:docMk/>
            <pc:sldMk cId="2329600279" sldId="285"/>
            <ac:spMk id="3" creationId="{D9146AAE-327A-4503-88C3-2686AA0B5CAA}"/>
          </ac:spMkLst>
        </pc:spChg>
        <pc:spChg chg="mod">
          <ac:chgData name="Louiza Damianou" userId="f45e54aa-7756-4d05-aaf1-a5bbc67aec44" providerId="ADAL" clId="{4FB4E434-50C9-43A4-8882-EA6C495BCA1D}" dt="2022-02-19T16:30:53.656" v="491" actId="20577"/>
          <ac:spMkLst>
            <pc:docMk/>
            <pc:sldMk cId="2329600279" sldId="285"/>
            <ac:spMk id="4" creationId="{35BED246-396E-4C18-AF30-C5CB9AD1FA3F}"/>
          </ac:spMkLst>
        </pc:spChg>
        <pc:spChg chg="mod">
          <ac:chgData name="Louiza Damianou" userId="f45e54aa-7756-4d05-aaf1-a5bbc67aec44" providerId="ADAL" clId="{4FB4E434-50C9-43A4-8882-EA6C495BCA1D}" dt="2022-02-19T16:30:50.313" v="487" actId="20577"/>
          <ac:spMkLst>
            <pc:docMk/>
            <pc:sldMk cId="2329600279" sldId="285"/>
            <ac:spMk id="5" creationId="{05DEF379-855C-4B39-BEFB-3F57C72F049B}"/>
          </ac:spMkLst>
        </pc:spChg>
        <pc:spChg chg="add del mod">
          <ac:chgData name="Louiza Damianou" userId="f45e54aa-7756-4d05-aaf1-a5bbc67aec44" providerId="ADAL" clId="{4FB4E434-50C9-43A4-8882-EA6C495BCA1D}" dt="2022-02-19T16:25:15.564" v="442" actId="478"/>
          <ac:spMkLst>
            <pc:docMk/>
            <pc:sldMk cId="2329600279" sldId="285"/>
            <ac:spMk id="8" creationId="{7563618D-3AFC-4484-A97D-AF248D192B23}"/>
          </ac:spMkLst>
        </pc:spChg>
        <pc:picChg chg="add mod">
          <ac:chgData name="Louiza Damianou" userId="f45e54aa-7756-4d05-aaf1-a5bbc67aec44" providerId="ADAL" clId="{4FB4E434-50C9-43A4-8882-EA6C495BCA1D}" dt="2022-02-19T16:30:44.845" v="471" actId="1076"/>
          <ac:picMkLst>
            <pc:docMk/>
            <pc:sldMk cId="2329600279" sldId="285"/>
            <ac:picMk id="10" creationId="{C925D0A6-7B3C-49DD-B383-EC45D524D0E8}"/>
          </ac:picMkLst>
        </pc:picChg>
      </pc:sldChg>
      <pc:sldChg chg="addSp delSp modSp new mod modClrScheme chgLayout">
        <pc:chgData name="Louiza Damianou" userId="f45e54aa-7756-4d05-aaf1-a5bbc67aec44" providerId="ADAL" clId="{4FB4E434-50C9-43A4-8882-EA6C495BCA1D}" dt="2022-02-19T16:54:54.403" v="622" actId="12100"/>
        <pc:sldMkLst>
          <pc:docMk/>
          <pc:sldMk cId="810764553" sldId="286"/>
        </pc:sldMkLst>
        <pc:spChg chg="del mod ord">
          <ac:chgData name="Louiza Damianou" userId="f45e54aa-7756-4d05-aaf1-a5bbc67aec44" providerId="ADAL" clId="{4FB4E434-50C9-43A4-8882-EA6C495BCA1D}" dt="2022-02-19T16:49:57.375" v="500" actId="700"/>
          <ac:spMkLst>
            <pc:docMk/>
            <pc:sldMk cId="810764553" sldId="286"/>
            <ac:spMk id="2" creationId="{BAA1E360-6C40-47DF-A0F4-294692E9236D}"/>
          </ac:spMkLst>
        </pc:spChg>
        <pc:spChg chg="add del mod ord">
          <ac:chgData name="Louiza Damianou" userId="f45e54aa-7756-4d05-aaf1-a5bbc67aec44" providerId="ADAL" clId="{4FB4E434-50C9-43A4-8882-EA6C495BCA1D}" dt="2022-02-19T16:51:15.467" v="501" actId="700"/>
          <ac:spMkLst>
            <pc:docMk/>
            <pc:sldMk cId="810764553" sldId="286"/>
            <ac:spMk id="3" creationId="{7C7DDDDC-4B61-4B55-B785-DD1B0979C6FC}"/>
          </ac:spMkLst>
        </pc:spChg>
        <pc:spChg chg="add del mod ord">
          <ac:chgData name="Louiza Damianou" userId="f45e54aa-7756-4d05-aaf1-a5bbc67aec44" providerId="ADAL" clId="{4FB4E434-50C9-43A4-8882-EA6C495BCA1D}" dt="2022-02-19T16:51:15.467" v="501" actId="700"/>
          <ac:spMkLst>
            <pc:docMk/>
            <pc:sldMk cId="810764553" sldId="286"/>
            <ac:spMk id="4" creationId="{B800352B-12D7-413E-A6C4-7759A8A41086}"/>
          </ac:spMkLst>
        </pc:spChg>
        <pc:spChg chg="add del mod ord">
          <ac:chgData name="Louiza Damianou" userId="f45e54aa-7756-4d05-aaf1-a5bbc67aec44" providerId="ADAL" clId="{4FB4E434-50C9-43A4-8882-EA6C495BCA1D}" dt="2022-02-19T16:51:15.467" v="501" actId="700"/>
          <ac:spMkLst>
            <pc:docMk/>
            <pc:sldMk cId="810764553" sldId="286"/>
            <ac:spMk id="5" creationId="{A861C3E7-55F6-4087-A3F1-504C996BDDE0}"/>
          </ac:spMkLst>
        </pc:spChg>
        <pc:spChg chg="add del mod ord">
          <ac:chgData name="Louiza Damianou" userId="f45e54aa-7756-4d05-aaf1-a5bbc67aec44" providerId="ADAL" clId="{4FB4E434-50C9-43A4-8882-EA6C495BCA1D}" dt="2022-02-19T16:51:15.467" v="501" actId="700"/>
          <ac:spMkLst>
            <pc:docMk/>
            <pc:sldMk cId="810764553" sldId="286"/>
            <ac:spMk id="6" creationId="{83865D2B-8137-4C7A-83D2-DD8EDC931461}"/>
          </ac:spMkLst>
        </pc:spChg>
        <pc:spChg chg="add del mod ord">
          <ac:chgData name="Louiza Damianou" userId="f45e54aa-7756-4d05-aaf1-a5bbc67aec44" providerId="ADAL" clId="{4FB4E434-50C9-43A4-8882-EA6C495BCA1D}" dt="2022-02-19T16:51:15.467" v="501" actId="700"/>
          <ac:spMkLst>
            <pc:docMk/>
            <pc:sldMk cId="810764553" sldId="286"/>
            <ac:spMk id="7" creationId="{9BBEB141-CA02-4B76-B5A8-8BF8689420AD}"/>
          </ac:spMkLst>
        </pc:spChg>
        <pc:spChg chg="add del mod ord">
          <ac:chgData name="Louiza Damianou" userId="f45e54aa-7756-4d05-aaf1-a5bbc67aec44" providerId="ADAL" clId="{4FB4E434-50C9-43A4-8882-EA6C495BCA1D}" dt="2022-02-19T16:51:15.467" v="501" actId="700"/>
          <ac:spMkLst>
            <pc:docMk/>
            <pc:sldMk cId="810764553" sldId="286"/>
            <ac:spMk id="8" creationId="{7BC78D42-4073-42F3-8ABC-A9D647BE70C2}"/>
          </ac:spMkLst>
        </pc:spChg>
        <pc:spChg chg="add del mod ord">
          <ac:chgData name="Louiza Damianou" userId="f45e54aa-7756-4d05-aaf1-a5bbc67aec44" providerId="ADAL" clId="{4FB4E434-50C9-43A4-8882-EA6C495BCA1D}" dt="2022-02-19T16:51:15.467" v="501" actId="700"/>
          <ac:spMkLst>
            <pc:docMk/>
            <pc:sldMk cId="810764553" sldId="286"/>
            <ac:spMk id="9" creationId="{C576BD49-6A8B-4DA0-AD5E-88BB943E9998}"/>
          </ac:spMkLst>
        </pc:spChg>
        <pc:spChg chg="add del mod ord">
          <ac:chgData name="Louiza Damianou" userId="f45e54aa-7756-4d05-aaf1-a5bbc67aec44" providerId="ADAL" clId="{4FB4E434-50C9-43A4-8882-EA6C495BCA1D}" dt="2022-02-19T16:51:15.467" v="501" actId="700"/>
          <ac:spMkLst>
            <pc:docMk/>
            <pc:sldMk cId="810764553" sldId="286"/>
            <ac:spMk id="10" creationId="{73B8E4A4-939A-44C9-B733-B3453D99097D}"/>
          </ac:spMkLst>
        </pc:spChg>
        <pc:spChg chg="add del mod ord">
          <ac:chgData name="Louiza Damianou" userId="f45e54aa-7756-4d05-aaf1-a5bbc67aec44" providerId="ADAL" clId="{4FB4E434-50C9-43A4-8882-EA6C495BCA1D}" dt="2022-02-19T16:51:15.467" v="501" actId="700"/>
          <ac:spMkLst>
            <pc:docMk/>
            <pc:sldMk cId="810764553" sldId="286"/>
            <ac:spMk id="11" creationId="{63497E89-E727-4917-9410-CFA2540EE761}"/>
          </ac:spMkLst>
        </pc:spChg>
        <pc:spChg chg="add mod ord">
          <ac:chgData name="Louiza Damianou" userId="f45e54aa-7756-4d05-aaf1-a5bbc67aec44" providerId="ADAL" clId="{4FB4E434-50C9-43A4-8882-EA6C495BCA1D}" dt="2022-02-19T16:51:37.622" v="541" actId="20577"/>
          <ac:spMkLst>
            <pc:docMk/>
            <pc:sldMk cId="810764553" sldId="286"/>
            <ac:spMk id="12" creationId="{212ADBA7-C31A-4C71-B359-AB7BE3D53B98}"/>
          </ac:spMkLst>
        </pc:spChg>
        <pc:spChg chg="add mod ord">
          <ac:chgData name="Louiza Damianou" userId="f45e54aa-7756-4d05-aaf1-a5bbc67aec44" providerId="ADAL" clId="{4FB4E434-50C9-43A4-8882-EA6C495BCA1D}" dt="2022-02-19T16:51:26.280" v="512" actId="20577"/>
          <ac:spMkLst>
            <pc:docMk/>
            <pc:sldMk cId="810764553" sldId="286"/>
            <ac:spMk id="13" creationId="{6E32E36A-F439-4321-B481-C7FF61B9F86F}"/>
          </ac:spMkLst>
        </pc:spChg>
        <pc:spChg chg="add del mod ord">
          <ac:chgData name="Louiza Damianou" userId="f45e54aa-7756-4d05-aaf1-a5bbc67aec44" providerId="ADAL" clId="{4FB4E434-50C9-43A4-8882-EA6C495BCA1D}" dt="2022-02-19T16:53:48.963" v="558" actId="1032"/>
          <ac:spMkLst>
            <pc:docMk/>
            <pc:sldMk cId="810764553" sldId="286"/>
            <ac:spMk id="14" creationId="{0DF5B3A8-A2BC-4F5D-8356-F894C3E1EDEB}"/>
          </ac:spMkLst>
        </pc:spChg>
        <pc:spChg chg="add mod ord">
          <ac:chgData name="Louiza Damianou" userId="f45e54aa-7756-4d05-aaf1-a5bbc67aec44" providerId="ADAL" clId="{4FB4E434-50C9-43A4-8882-EA6C495BCA1D}" dt="2022-02-19T16:51:45.878" v="557" actId="20577"/>
          <ac:spMkLst>
            <pc:docMk/>
            <pc:sldMk cId="810764553" sldId="286"/>
            <ac:spMk id="15" creationId="{CDB93D70-EC0A-437D-B42A-6B1DE4087335}"/>
          </ac:spMkLst>
        </pc:spChg>
        <pc:spChg chg="add del mod ord">
          <ac:chgData name="Louiza Damianou" userId="f45e54aa-7756-4d05-aaf1-a5bbc67aec44" providerId="ADAL" clId="{4FB4E434-50C9-43A4-8882-EA6C495BCA1D}" dt="2022-02-19T16:54:24.518" v="579" actId="1032"/>
          <ac:spMkLst>
            <pc:docMk/>
            <pc:sldMk cId="810764553" sldId="286"/>
            <ac:spMk id="16" creationId="{22C50DF6-F9B4-41CC-9293-14BFA9E2BF6F}"/>
          </ac:spMkLst>
        </pc:spChg>
        <pc:graphicFrameChg chg="add mod modGraphic">
          <ac:chgData name="Louiza Damianou" userId="f45e54aa-7756-4d05-aaf1-a5bbc67aec44" providerId="ADAL" clId="{4FB4E434-50C9-43A4-8882-EA6C495BCA1D}" dt="2022-02-19T16:54:18.857" v="578" actId="12100"/>
          <ac:graphicFrameMkLst>
            <pc:docMk/>
            <pc:sldMk cId="810764553" sldId="286"/>
            <ac:graphicFrameMk id="17" creationId="{7449A6D4-242C-4311-BAFD-874BB7F5DCF9}"/>
          </ac:graphicFrameMkLst>
        </pc:graphicFrameChg>
        <pc:graphicFrameChg chg="add mod modGraphic">
          <ac:chgData name="Louiza Damianou" userId="f45e54aa-7756-4d05-aaf1-a5bbc67aec44" providerId="ADAL" clId="{4FB4E434-50C9-43A4-8882-EA6C495BCA1D}" dt="2022-02-19T16:54:54.403" v="622" actId="12100"/>
          <ac:graphicFrameMkLst>
            <pc:docMk/>
            <pc:sldMk cId="810764553" sldId="286"/>
            <ac:graphicFrameMk id="18" creationId="{E9AE77A3-E20F-4450-8F23-A761EE309EC6}"/>
          </ac:graphicFrameMkLst>
        </pc:graphicFrameChg>
      </pc:sldChg>
      <pc:sldChg chg="addSp delSp modSp new mod modClrScheme chgLayout">
        <pc:chgData name="Louiza Damianou" userId="f45e54aa-7756-4d05-aaf1-a5bbc67aec44" providerId="ADAL" clId="{4FB4E434-50C9-43A4-8882-EA6C495BCA1D}" dt="2022-02-19T17:03:51.394" v="943" actId="20577"/>
        <pc:sldMkLst>
          <pc:docMk/>
          <pc:sldMk cId="1006732734" sldId="287"/>
        </pc:sldMkLst>
        <pc:spChg chg="del mod ord">
          <ac:chgData name="Louiza Damianou" userId="f45e54aa-7756-4d05-aaf1-a5bbc67aec44" providerId="ADAL" clId="{4FB4E434-50C9-43A4-8882-EA6C495BCA1D}" dt="2022-02-19T16:59:09.346" v="624" actId="700"/>
          <ac:spMkLst>
            <pc:docMk/>
            <pc:sldMk cId="1006732734" sldId="287"/>
            <ac:spMk id="2" creationId="{2327C06C-2C96-4FE9-8079-7419834A68DA}"/>
          </ac:spMkLst>
        </pc:spChg>
        <pc:spChg chg="del mod ord">
          <ac:chgData name="Louiza Damianou" userId="f45e54aa-7756-4d05-aaf1-a5bbc67aec44" providerId="ADAL" clId="{4FB4E434-50C9-43A4-8882-EA6C495BCA1D}" dt="2022-02-19T16:59:09.346" v="624" actId="700"/>
          <ac:spMkLst>
            <pc:docMk/>
            <pc:sldMk cId="1006732734" sldId="287"/>
            <ac:spMk id="3" creationId="{0C9DDC9A-2FFD-4B30-A1CB-63F3515D5AEE}"/>
          </ac:spMkLst>
        </pc:spChg>
        <pc:spChg chg="del mod ord">
          <ac:chgData name="Louiza Damianou" userId="f45e54aa-7756-4d05-aaf1-a5bbc67aec44" providerId="ADAL" clId="{4FB4E434-50C9-43A4-8882-EA6C495BCA1D}" dt="2022-02-19T16:59:09.346" v="624" actId="700"/>
          <ac:spMkLst>
            <pc:docMk/>
            <pc:sldMk cId="1006732734" sldId="287"/>
            <ac:spMk id="4" creationId="{5B794E54-AEA5-4808-9D1C-32B2470BA20A}"/>
          </ac:spMkLst>
        </pc:spChg>
        <pc:spChg chg="del mod ord">
          <ac:chgData name="Louiza Damianou" userId="f45e54aa-7756-4d05-aaf1-a5bbc67aec44" providerId="ADAL" clId="{4FB4E434-50C9-43A4-8882-EA6C495BCA1D}" dt="2022-02-19T16:59:09.346" v="624" actId="700"/>
          <ac:spMkLst>
            <pc:docMk/>
            <pc:sldMk cId="1006732734" sldId="287"/>
            <ac:spMk id="5" creationId="{A846F72A-B54F-4349-82BA-9A3CEF3AD140}"/>
          </ac:spMkLst>
        </pc:spChg>
        <pc:spChg chg="del mod ord">
          <ac:chgData name="Louiza Damianou" userId="f45e54aa-7756-4d05-aaf1-a5bbc67aec44" providerId="ADAL" clId="{4FB4E434-50C9-43A4-8882-EA6C495BCA1D}" dt="2022-02-19T16:59:09.346" v="624" actId="700"/>
          <ac:spMkLst>
            <pc:docMk/>
            <pc:sldMk cId="1006732734" sldId="287"/>
            <ac:spMk id="6" creationId="{52CF0D3F-248C-44AB-A53B-CD46E433C8D3}"/>
          </ac:spMkLst>
        </pc:spChg>
        <pc:spChg chg="mod ord">
          <ac:chgData name="Louiza Damianou" userId="f45e54aa-7756-4d05-aaf1-a5bbc67aec44" providerId="ADAL" clId="{4FB4E434-50C9-43A4-8882-EA6C495BCA1D}" dt="2022-02-19T17:03:51.394" v="943" actId="20577"/>
          <ac:spMkLst>
            <pc:docMk/>
            <pc:sldMk cId="1006732734" sldId="287"/>
            <ac:spMk id="7" creationId="{024A8B39-C404-461E-B386-392E939BFCF2}"/>
          </ac:spMkLst>
        </pc:spChg>
        <pc:spChg chg="mod ord">
          <ac:chgData name="Louiza Damianou" userId="f45e54aa-7756-4d05-aaf1-a5bbc67aec44" providerId="ADAL" clId="{4FB4E434-50C9-43A4-8882-EA6C495BCA1D}" dt="2022-02-19T17:03:47.321" v="939" actId="20577"/>
          <ac:spMkLst>
            <pc:docMk/>
            <pc:sldMk cId="1006732734" sldId="287"/>
            <ac:spMk id="8" creationId="{96146E33-F9B0-40B3-BA64-2783514B5B3F}"/>
          </ac:spMkLst>
        </pc:spChg>
        <pc:spChg chg="mod ord">
          <ac:chgData name="Louiza Damianou" userId="f45e54aa-7756-4d05-aaf1-a5bbc67aec44" providerId="ADAL" clId="{4FB4E434-50C9-43A4-8882-EA6C495BCA1D}" dt="2022-02-19T16:59:09.346" v="624" actId="700"/>
          <ac:spMkLst>
            <pc:docMk/>
            <pc:sldMk cId="1006732734" sldId="287"/>
            <ac:spMk id="9" creationId="{E50B8EE8-43C5-4467-84BD-06A9558B4E49}"/>
          </ac:spMkLst>
        </pc:spChg>
        <pc:spChg chg="add mod ord">
          <ac:chgData name="Louiza Damianou" userId="f45e54aa-7756-4d05-aaf1-a5bbc67aec44" providerId="ADAL" clId="{4FB4E434-50C9-43A4-8882-EA6C495BCA1D}" dt="2022-02-19T16:59:26.603" v="641" actId="20577"/>
          <ac:spMkLst>
            <pc:docMk/>
            <pc:sldMk cId="1006732734" sldId="287"/>
            <ac:spMk id="10" creationId="{05CE8A18-2445-48FA-B1CE-4C69F63E67BB}"/>
          </ac:spMkLst>
        </pc:spChg>
        <pc:spChg chg="add mod ord">
          <ac:chgData name="Louiza Damianou" userId="f45e54aa-7756-4d05-aaf1-a5bbc67aec44" providerId="ADAL" clId="{4FB4E434-50C9-43A4-8882-EA6C495BCA1D}" dt="2022-02-19T16:59:34.530" v="659" actId="20577"/>
          <ac:spMkLst>
            <pc:docMk/>
            <pc:sldMk cId="1006732734" sldId="287"/>
            <ac:spMk id="11" creationId="{2530A6C8-B572-4B52-92A8-AF61814A2609}"/>
          </ac:spMkLst>
        </pc:spChg>
        <pc:spChg chg="add del mod ord">
          <ac:chgData name="Louiza Damianou" userId="f45e54aa-7756-4d05-aaf1-a5bbc67aec44" providerId="ADAL" clId="{4FB4E434-50C9-43A4-8882-EA6C495BCA1D}" dt="2022-02-19T17:02:15.225" v="751" actId="478"/>
          <ac:spMkLst>
            <pc:docMk/>
            <pc:sldMk cId="1006732734" sldId="287"/>
            <ac:spMk id="12" creationId="{2FDBDFFE-F8BE-43A9-A03B-5D9C309C993F}"/>
          </ac:spMkLst>
        </pc:spChg>
        <pc:spChg chg="add del mod ord">
          <ac:chgData name="Louiza Damianou" userId="f45e54aa-7756-4d05-aaf1-a5bbc67aec44" providerId="ADAL" clId="{4FB4E434-50C9-43A4-8882-EA6C495BCA1D}" dt="2022-02-19T17:02:22.817" v="753" actId="478"/>
          <ac:spMkLst>
            <pc:docMk/>
            <pc:sldMk cId="1006732734" sldId="287"/>
            <ac:spMk id="13" creationId="{4ED57781-F6C7-4E0A-BD2D-2AF55E878F38}"/>
          </ac:spMkLst>
        </pc:spChg>
        <pc:spChg chg="add mod ord">
          <ac:chgData name="Louiza Damianou" userId="f45e54aa-7756-4d05-aaf1-a5bbc67aec44" providerId="ADAL" clId="{4FB4E434-50C9-43A4-8882-EA6C495BCA1D}" dt="2022-02-19T17:02:31.435" v="760" actId="20577"/>
          <ac:spMkLst>
            <pc:docMk/>
            <pc:sldMk cId="1006732734" sldId="287"/>
            <ac:spMk id="14" creationId="{E9E88607-A917-4C09-92A0-66A33AB9CF6B}"/>
          </ac:spMkLst>
        </pc:spChg>
        <pc:spChg chg="add mod ord">
          <ac:chgData name="Louiza Damianou" userId="f45e54aa-7756-4d05-aaf1-a5bbc67aec44" providerId="ADAL" clId="{4FB4E434-50C9-43A4-8882-EA6C495BCA1D}" dt="2022-02-19T17:01:06.459" v="747" actId="20577"/>
          <ac:spMkLst>
            <pc:docMk/>
            <pc:sldMk cId="1006732734" sldId="287"/>
            <ac:spMk id="15" creationId="{E99D232D-19FD-44A9-8A70-1D0CFA4D1972}"/>
          </ac:spMkLst>
        </pc:spChg>
        <pc:spChg chg="add del mod ord">
          <ac:chgData name="Louiza Damianou" userId="f45e54aa-7756-4d05-aaf1-a5bbc67aec44" providerId="ADAL" clId="{4FB4E434-50C9-43A4-8882-EA6C495BCA1D}" dt="2022-02-19T17:02:13.378" v="750" actId="478"/>
          <ac:spMkLst>
            <pc:docMk/>
            <pc:sldMk cId="1006732734" sldId="287"/>
            <ac:spMk id="16" creationId="{4819CC9C-0B58-41BC-85A9-B8FC837D7F9B}"/>
          </ac:spMkLst>
        </pc:spChg>
        <pc:spChg chg="add del mod ord">
          <ac:chgData name="Louiza Damianou" userId="f45e54aa-7756-4d05-aaf1-a5bbc67aec44" providerId="ADAL" clId="{4FB4E434-50C9-43A4-8882-EA6C495BCA1D}" dt="2022-02-19T17:02:24.129" v="754" actId="478"/>
          <ac:spMkLst>
            <pc:docMk/>
            <pc:sldMk cId="1006732734" sldId="287"/>
            <ac:spMk id="17" creationId="{A14DB942-6871-4395-8195-6237BDAE3CB4}"/>
          </ac:spMkLst>
        </pc:spChg>
        <pc:spChg chg="add mod ord">
          <ac:chgData name="Louiza Damianou" userId="f45e54aa-7756-4d05-aaf1-a5bbc67aec44" providerId="ADAL" clId="{4FB4E434-50C9-43A4-8882-EA6C495BCA1D}" dt="2022-02-19T17:03:34.450" v="917" actId="20577"/>
          <ac:spMkLst>
            <pc:docMk/>
            <pc:sldMk cId="1006732734" sldId="287"/>
            <ac:spMk id="18" creationId="{35ABEC7D-0DB6-44FC-826F-AFBF511BC40A}"/>
          </ac:spMkLst>
        </pc:spChg>
        <pc:picChg chg="add mod">
          <ac:chgData name="Louiza Damianou" userId="f45e54aa-7756-4d05-aaf1-a5bbc67aec44" providerId="ADAL" clId="{4FB4E434-50C9-43A4-8882-EA6C495BCA1D}" dt="2022-02-19T17:02:26.815" v="755" actId="1076"/>
          <ac:picMkLst>
            <pc:docMk/>
            <pc:sldMk cId="1006732734" sldId="287"/>
            <ac:picMk id="19" creationId="{13C947F0-D570-4837-81D5-70392FFDC40E}"/>
          </ac:picMkLst>
        </pc:picChg>
      </pc:sldChg>
      <pc:sldChg chg="addSp delSp modSp new mod chgLayout">
        <pc:chgData name="Louiza Damianou" userId="f45e54aa-7756-4d05-aaf1-a5bbc67aec44" providerId="ADAL" clId="{4FB4E434-50C9-43A4-8882-EA6C495BCA1D}" dt="2022-02-20T00:33:01.345" v="2683" actId="20577"/>
        <pc:sldMkLst>
          <pc:docMk/>
          <pc:sldMk cId="3566523545" sldId="288"/>
        </pc:sldMkLst>
        <pc:spChg chg="del mod ord">
          <ac:chgData name="Louiza Damianou" userId="f45e54aa-7756-4d05-aaf1-a5bbc67aec44" providerId="ADAL" clId="{4FB4E434-50C9-43A4-8882-EA6C495BCA1D}" dt="2022-02-19T17:04:08.464" v="945" actId="700"/>
          <ac:spMkLst>
            <pc:docMk/>
            <pc:sldMk cId="3566523545" sldId="288"/>
            <ac:spMk id="2" creationId="{4F75FD75-F49B-4CBE-8143-2BF63E8CD5B0}"/>
          </ac:spMkLst>
        </pc:spChg>
        <pc:spChg chg="del mod ord">
          <ac:chgData name="Louiza Damianou" userId="f45e54aa-7756-4d05-aaf1-a5bbc67aec44" providerId="ADAL" clId="{4FB4E434-50C9-43A4-8882-EA6C495BCA1D}" dt="2022-02-19T17:04:08.464" v="945" actId="700"/>
          <ac:spMkLst>
            <pc:docMk/>
            <pc:sldMk cId="3566523545" sldId="288"/>
            <ac:spMk id="3" creationId="{9EFCFB34-4814-40B4-BF38-E732855B76CB}"/>
          </ac:spMkLst>
        </pc:spChg>
        <pc:spChg chg="del mod ord">
          <ac:chgData name="Louiza Damianou" userId="f45e54aa-7756-4d05-aaf1-a5bbc67aec44" providerId="ADAL" clId="{4FB4E434-50C9-43A4-8882-EA6C495BCA1D}" dt="2022-02-19T17:04:08.464" v="945" actId="700"/>
          <ac:spMkLst>
            <pc:docMk/>
            <pc:sldMk cId="3566523545" sldId="288"/>
            <ac:spMk id="4" creationId="{42DC4ABD-19A9-4C71-84AF-C81C17820920}"/>
          </ac:spMkLst>
        </pc:spChg>
        <pc:spChg chg="del mod ord">
          <ac:chgData name="Louiza Damianou" userId="f45e54aa-7756-4d05-aaf1-a5bbc67aec44" providerId="ADAL" clId="{4FB4E434-50C9-43A4-8882-EA6C495BCA1D}" dt="2022-02-19T17:04:08.464" v="945" actId="700"/>
          <ac:spMkLst>
            <pc:docMk/>
            <pc:sldMk cId="3566523545" sldId="288"/>
            <ac:spMk id="5" creationId="{95B374A9-E2F2-4175-9125-AF1208D48676}"/>
          </ac:spMkLst>
        </pc:spChg>
        <pc:spChg chg="del mod ord">
          <ac:chgData name="Louiza Damianou" userId="f45e54aa-7756-4d05-aaf1-a5bbc67aec44" providerId="ADAL" clId="{4FB4E434-50C9-43A4-8882-EA6C495BCA1D}" dt="2022-02-19T17:04:08.464" v="945" actId="700"/>
          <ac:spMkLst>
            <pc:docMk/>
            <pc:sldMk cId="3566523545" sldId="288"/>
            <ac:spMk id="6" creationId="{A147E7E9-9D65-47FB-891F-02181DD366D5}"/>
          </ac:spMkLst>
        </pc:spChg>
        <pc:spChg chg="del mod ord">
          <ac:chgData name="Louiza Damianou" userId="f45e54aa-7756-4d05-aaf1-a5bbc67aec44" providerId="ADAL" clId="{4FB4E434-50C9-43A4-8882-EA6C495BCA1D}" dt="2022-02-19T17:04:08.464" v="945" actId="700"/>
          <ac:spMkLst>
            <pc:docMk/>
            <pc:sldMk cId="3566523545" sldId="288"/>
            <ac:spMk id="7" creationId="{2A1F49B7-60B6-4805-AE35-186A5EA23808}"/>
          </ac:spMkLst>
        </pc:spChg>
        <pc:spChg chg="del mod ord">
          <ac:chgData name="Louiza Damianou" userId="f45e54aa-7756-4d05-aaf1-a5bbc67aec44" providerId="ADAL" clId="{4FB4E434-50C9-43A4-8882-EA6C495BCA1D}" dt="2022-02-19T17:04:08.464" v="945" actId="700"/>
          <ac:spMkLst>
            <pc:docMk/>
            <pc:sldMk cId="3566523545" sldId="288"/>
            <ac:spMk id="8" creationId="{7E2C7C85-EDC8-4FBA-B5A5-00391F1D3FE6}"/>
          </ac:spMkLst>
        </pc:spChg>
        <pc:spChg chg="del">
          <ac:chgData name="Louiza Damianou" userId="f45e54aa-7756-4d05-aaf1-a5bbc67aec44" providerId="ADAL" clId="{4FB4E434-50C9-43A4-8882-EA6C495BCA1D}" dt="2022-02-19T17:04:08.464" v="945" actId="700"/>
          <ac:spMkLst>
            <pc:docMk/>
            <pc:sldMk cId="3566523545" sldId="288"/>
            <ac:spMk id="9" creationId="{A70DB092-690A-45AF-AE1D-010E02401D7C}"/>
          </ac:spMkLst>
        </pc:spChg>
        <pc:spChg chg="del">
          <ac:chgData name="Louiza Damianou" userId="f45e54aa-7756-4d05-aaf1-a5bbc67aec44" providerId="ADAL" clId="{4FB4E434-50C9-43A4-8882-EA6C495BCA1D}" dt="2022-02-19T17:04:08.464" v="945" actId="700"/>
          <ac:spMkLst>
            <pc:docMk/>
            <pc:sldMk cId="3566523545" sldId="288"/>
            <ac:spMk id="10" creationId="{DC2EB87A-1321-43B4-8995-3F087028B814}"/>
          </ac:spMkLst>
        </pc:spChg>
        <pc:spChg chg="mod ord">
          <ac:chgData name="Louiza Damianou" userId="f45e54aa-7756-4d05-aaf1-a5bbc67aec44" providerId="ADAL" clId="{4FB4E434-50C9-43A4-8882-EA6C495BCA1D}" dt="2022-02-20T00:33:01.345" v="2683" actId="20577"/>
          <ac:spMkLst>
            <pc:docMk/>
            <pc:sldMk cId="3566523545" sldId="288"/>
            <ac:spMk id="11" creationId="{2C86B0DF-C5AD-4F84-A20D-D7FBD120FB9E}"/>
          </ac:spMkLst>
        </pc:spChg>
        <pc:spChg chg="mod ord">
          <ac:chgData name="Louiza Damianou" userId="f45e54aa-7756-4d05-aaf1-a5bbc67aec44" providerId="ADAL" clId="{4FB4E434-50C9-43A4-8882-EA6C495BCA1D}" dt="2022-02-20T00:32:57.732" v="2679" actId="20577"/>
          <ac:spMkLst>
            <pc:docMk/>
            <pc:sldMk cId="3566523545" sldId="288"/>
            <ac:spMk id="12" creationId="{06B6F8A2-338D-4DDA-8700-47ADC346D8AF}"/>
          </ac:spMkLst>
        </pc:spChg>
        <pc:spChg chg="mod ord">
          <ac:chgData name="Louiza Damianou" userId="f45e54aa-7756-4d05-aaf1-a5bbc67aec44" providerId="ADAL" clId="{4FB4E434-50C9-43A4-8882-EA6C495BCA1D}" dt="2022-02-19T17:04:08.464" v="945" actId="700"/>
          <ac:spMkLst>
            <pc:docMk/>
            <pc:sldMk cId="3566523545" sldId="288"/>
            <ac:spMk id="13" creationId="{6018A1AF-F8B7-4002-ACB7-B471951DED99}"/>
          </ac:spMkLst>
        </pc:spChg>
        <pc:spChg chg="add mod ord">
          <ac:chgData name="Louiza Damianou" userId="f45e54aa-7756-4d05-aaf1-a5bbc67aec44" providerId="ADAL" clId="{4FB4E434-50C9-43A4-8882-EA6C495BCA1D}" dt="2022-02-19T17:04:59.930" v="981" actId="20577"/>
          <ac:spMkLst>
            <pc:docMk/>
            <pc:sldMk cId="3566523545" sldId="288"/>
            <ac:spMk id="14" creationId="{E1325AD6-BC5E-4C26-8D2E-2E0A266EDBC6}"/>
          </ac:spMkLst>
        </pc:spChg>
        <pc:spChg chg="add mod ord">
          <ac:chgData name="Louiza Damianou" userId="f45e54aa-7756-4d05-aaf1-a5bbc67aec44" providerId="ADAL" clId="{4FB4E434-50C9-43A4-8882-EA6C495BCA1D}" dt="2022-02-19T17:09:56.196" v="1104" actId="1076"/>
          <ac:spMkLst>
            <pc:docMk/>
            <pc:sldMk cId="3566523545" sldId="288"/>
            <ac:spMk id="15" creationId="{EF927B81-B446-4049-9C7E-146971E1D357}"/>
          </ac:spMkLst>
        </pc:spChg>
        <pc:spChg chg="add del mod ord">
          <ac:chgData name="Louiza Damianou" userId="f45e54aa-7756-4d05-aaf1-a5bbc67aec44" providerId="ADAL" clId="{4FB4E434-50C9-43A4-8882-EA6C495BCA1D}" dt="2022-02-19T17:06:13.153" v="1008" actId="1032"/>
          <ac:spMkLst>
            <pc:docMk/>
            <pc:sldMk cId="3566523545" sldId="288"/>
            <ac:spMk id="16" creationId="{90BABB2B-714D-40CA-A9B8-0298DFAD36DC}"/>
          </ac:spMkLst>
        </pc:spChg>
        <pc:spChg chg="add mod ord">
          <ac:chgData name="Louiza Damianou" userId="f45e54aa-7756-4d05-aaf1-a5bbc67aec44" providerId="ADAL" clId="{4FB4E434-50C9-43A4-8882-EA6C495BCA1D}" dt="2022-02-19T17:10:00.339" v="1105" actId="1076"/>
          <ac:spMkLst>
            <pc:docMk/>
            <pc:sldMk cId="3566523545" sldId="288"/>
            <ac:spMk id="17" creationId="{5AE7FB73-1628-4D85-AB7E-8985B9922541}"/>
          </ac:spMkLst>
        </pc:spChg>
        <pc:spChg chg="add del mod ord">
          <ac:chgData name="Louiza Damianou" userId="f45e54aa-7756-4d05-aaf1-a5bbc67aec44" providerId="ADAL" clId="{4FB4E434-50C9-43A4-8882-EA6C495BCA1D}" dt="2022-02-19T17:07:58.765" v="1079"/>
          <ac:spMkLst>
            <pc:docMk/>
            <pc:sldMk cId="3566523545" sldId="288"/>
            <ac:spMk id="18" creationId="{2C5F11D7-BD15-4BE5-A072-36683FEC844B}"/>
          </ac:spMkLst>
        </pc:spChg>
        <pc:spChg chg="add mod ord">
          <ac:chgData name="Louiza Damianou" userId="f45e54aa-7756-4d05-aaf1-a5bbc67aec44" providerId="ADAL" clId="{4FB4E434-50C9-43A4-8882-EA6C495BCA1D}" dt="2022-02-19T17:10:05.756" v="1106" actId="1076"/>
          <ac:spMkLst>
            <pc:docMk/>
            <pc:sldMk cId="3566523545" sldId="288"/>
            <ac:spMk id="19" creationId="{E7B574EF-7A92-4DC6-AF18-27E33930C11D}"/>
          </ac:spMkLst>
        </pc:spChg>
        <pc:spChg chg="add del mod ord">
          <ac:chgData name="Louiza Damianou" userId="f45e54aa-7756-4d05-aaf1-a5bbc67aec44" providerId="ADAL" clId="{4FB4E434-50C9-43A4-8882-EA6C495BCA1D}" dt="2022-02-19T17:08:00.342" v="1080"/>
          <ac:spMkLst>
            <pc:docMk/>
            <pc:sldMk cId="3566523545" sldId="288"/>
            <ac:spMk id="20" creationId="{A87D4FC1-D9CC-4C8F-92E4-1931411A65E8}"/>
          </ac:spMkLst>
        </pc:spChg>
        <pc:spChg chg="add del">
          <ac:chgData name="Louiza Damianou" userId="f45e54aa-7756-4d05-aaf1-a5bbc67aec44" providerId="ADAL" clId="{4FB4E434-50C9-43A4-8882-EA6C495BCA1D}" dt="2022-02-19T17:07:11.187" v="1054" actId="22"/>
          <ac:spMkLst>
            <pc:docMk/>
            <pc:sldMk cId="3566523545" sldId="288"/>
            <ac:spMk id="23" creationId="{053A2F48-04C4-48ED-9D13-2424B57ED551}"/>
          </ac:spMkLst>
        </pc:spChg>
        <pc:spChg chg="add mod">
          <ac:chgData name="Louiza Damianou" userId="f45e54aa-7756-4d05-aaf1-a5bbc67aec44" providerId="ADAL" clId="{4FB4E434-50C9-43A4-8882-EA6C495BCA1D}" dt="2022-02-19T17:07:50.542" v="1078" actId="14100"/>
          <ac:spMkLst>
            <pc:docMk/>
            <pc:sldMk cId="3566523545" sldId="288"/>
            <ac:spMk id="24" creationId="{46F57D3E-9214-4619-A112-E696BD41C43B}"/>
          </ac:spMkLst>
        </pc:spChg>
        <pc:spChg chg="add mod">
          <ac:chgData name="Louiza Damianou" userId="f45e54aa-7756-4d05-aaf1-a5bbc67aec44" providerId="ADAL" clId="{4FB4E434-50C9-43A4-8882-EA6C495BCA1D}" dt="2022-02-19T17:12:01.659" v="1149" actId="1076"/>
          <ac:spMkLst>
            <pc:docMk/>
            <pc:sldMk cId="3566523545" sldId="288"/>
            <ac:spMk id="27" creationId="{B1583FEF-C1C7-4379-B0D6-2FF684AA4F2A}"/>
          </ac:spMkLst>
        </pc:spChg>
        <pc:spChg chg="add mod">
          <ac:chgData name="Louiza Damianou" userId="f45e54aa-7756-4d05-aaf1-a5bbc67aec44" providerId="ADAL" clId="{4FB4E434-50C9-43A4-8882-EA6C495BCA1D}" dt="2022-02-19T17:11:56.715" v="1148" actId="1076"/>
          <ac:spMkLst>
            <pc:docMk/>
            <pc:sldMk cId="3566523545" sldId="288"/>
            <ac:spMk id="28" creationId="{39D688C2-E015-4956-92F1-032D5DDD03BA}"/>
          </ac:spMkLst>
        </pc:spChg>
        <pc:spChg chg="add del mod">
          <ac:chgData name="Louiza Damianou" userId="f45e54aa-7756-4d05-aaf1-a5bbc67aec44" providerId="ADAL" clId="{4FB4E434-50C9-43A4-8882-EA6C495BCA1D}" dt="2022-02-19T17:10:34.882" v="1121"/>
          <ac:spMkLst>
            <pc:docMk/>
            <pc:sldMk cId="3566523545" sldId="288"/>
            <ac:spMk id="30" creationId="{05B02FB8-3065-41ED-A878-3956DD80F420}"/>
          </ac:spMkLst>
        </pc:spChg>
        <pc:spChg chg="add del mod">
          <ac:chgData name="Louiza Damianou" userId="f45e54aa-7756-4d05-aaf1-a5bbc67aec44" providerId="ADAL" clId="{4FB4E434-50C9-43A4-8882-EA6C495BCA1D}" dt="2022-02-19T17:10:33.577" v="1120"/>
          <ac:spMkLst>
            <pc:docMk/>
            <pc:sldMk cId="3566523545" sldId="288"/>
            <ac:spMk id="32" creationId="{6552BB10-B2A0-4DF4-BF10-278ECEFE49FA}"/>
          </ac:spMkLst>
        </pc:spChg>
        <pc:spChg chg="add del mod">
          <ac:chgData name="Louiza Damianou" userId="f45e54aa-7756-4d05-aaf1-a5bbc67aec44" providerId="ADAL" clId="{4FB4E434-50C9-43A4-8882-EA6C495BCA1D}" dt="2022-02-19T17:11:21.354" v="1136"/>
          <ac:spMkLst>
            <pc:docMk/>
            <pc:sldMk cId="3566523545" sldId="288"/>
            <ac:spMk id="37" creationId="{B6193BE6-8AB8-4B41-9053-27DF2BC33A25}"/>
          </ac:spMkLst>
        </pc:spChg>
        <pc:spChg chg="add del mod">
          <ac:chgData name="Louiza Damianou" userId="f45e54aa-7756-4d05-aaf1-a5bbc67aec44" providerId="ADAL" clId="{4FB4E434-50C9-43A4-8882-EA6C495BCA1D}" dt="2022-02-19T17:11:31.079" v="1140"/>
          <ac:spMkLst>
            <pc:docMk/>
            <pc:sldMk cId="3566523545" sldId="288"/>
            <ac:spMk id="41" creationId="{EF09D7D4-8503-4882-8241-FF14C852053D}"/>
          </ac:spMkLst>
        </pc:spChg>
        <pc:spChg chg="add mod">
          <ac:chgData name="Louiza Damianou" userId="f45e54aa-7756-4d05-aaf1-a5bbc67aec44" providerId="ADAL" clId="{4FB4E434-50C9-43A4-8882-EA6C495BCA1D}" dt="2022-02-19T17:11:48.389" v="1146" actId="1076"/>
          <ac:spMkLst>
            <pc:docMk/>
            <pc:sldMk cId="3566523545" sldId="288"/>
            <ac:spMk id="44" creationId="{E80A2721-AFA0-423E-8956-D513F8B108E2}"/>
          </ac:spMkLst>
        </pc:spChg>
        <pc:graphicFrameChg chg="add del mod modGraphic">
          <ac:chgData name="Louiza Damianou" userId="f45e54aa-7756-4d05-aaf1-a5bbc67aec44" providerId="ADAL" clId="{4FB4E434-50C9-43A4-8882-EA6C495BCA1D}" dt="2022-02-19T17:11:18.553" v="1133" actId="478"/>
          <ac:graphicFrameMkLst>
            <pc:docMk/>
            <pc:sldMk cId="3566523545" sldId="288"/>
            <ac:graphicFrameMk id="21" creationId="{51E9D9B8-79B3-4800-827A-D3D77A6C4497}"/>
          </ac:graphicFrameMkLst>
        </pc:graphicFrameChg>
        <pc:graphicFrameChg chg="add del mod">
          <ac:chgData name="Louiza Damianou" userId="f45e54aa-7756-4d05-aaf1-a5bbc67aec44" providerId="ADAL" clId="{4FB4E434-50C9-43A4-8882-EA6C495BCA1D}" dt="2022-02-19T17:10:27.436" v="1117" actId="478"/>
          <ac:graphicFrameMkLst>
            <pc:docMk/>
            <pc:sldMk cId="3566523545" sldId="288"/>
            <ac:graphicFrameMk id="25" creationId="{A686F3E6-B786-4F83-BD3C-ADE670CE0D50}"/>
          </ac:graphicFrameMkLst>
        </pc:graphicFrameChg>
        <pc:graphicFrameChg chg="add del mod">
          <ac:chgData name="Louiza Damianou" userId="f45e54aa-7756-4d05-aaf1-a5bbc67aec44" providerId="ADAL" clId="{4FB4E434-50C9-43A4-8882-EA6C495BCA1D}" dt="2022-02-19T17:10:25.725" v="1116" actId="478"/>
          <ac:graphicFrameMkLst>
            <pc:docMk/>
            <pc:sldMk cId="3566523545" sldId="288"/>
            <ac:graphicFrameMk id="26" creationId="{FFADC008-1B22-454D-BEDA-EA097D7DC978}"/>
          </ac:graphicFrameMkLst>
        </pc:graphicFrameChg>
        <pc:graphicFrameChg chg="add del mod">
          <ac:chgData name="Louiza Damianou" userId="f45e54aa-7756-4d05-aaf1-a5bbc67aec44" providerId="ADAL" clId="{4FB4E434-50C9-43A4-8882-EA6C495BCA1D}" dt="2022-02-19T17:10:32.383" v="1119"/>
          <ac:graphicFrameMkLst>
            <pc:docMk/>
            <pc:sldMk cId="3566523545" sldId="288"/>
            <ac:graphicFrameMk id="33" creationId="{4D1C3471-80A0-4A36-B618-3B17E38E02CB}"/>
          </ac:graphicFrameMkLst>
        </pc:graphicFrameChg>
        <pc:graphicFrameChg chg="add mod">
          <ac:chgData name="Louiza Damianou" userId="f45e54aa-7756-4d05-aaf1-a5bbc67aec44" providerId="ADAL" clId="{4FB4E434-50C9-43A4-8882-EA6C495BCA1D}" dt="2022-02-19T17:11:10.682" v="1131"/>
          <ac:graphicFrameMkLst>
            <pc:docMk/>
            <pc:sldMk cId="3566523545" sldId="288"/>
            <ac:graphicFrameMk id="34" creationId="{5059BE62-8EA8-44DE-A516-676E2F3B836F}"/>
          </ac:graphicFrameMkLst>
        </pc:graphicFrameChg>
        <pc:graphicFrameChg chg="add del mod">
          <ac:chgData name="Louiza Damianou" userId="f45e54aa-7756-4d05-aaf1-a5bbc67aec44" providerId="ADAL" clId="{4FB4E434-50C9-43A4-8882-EA6C495BCA1D}" dt="2022-02-19T17:11:29.336" v="1139" actId="478"/>
          <ac:graphicFrameMkLst>
            <pc:docMk/>
            <pc:sldMk cId="3566523545" sldId="288"/>
            <ac:graphicFrameMk id="35" creationId="{7BE14F54-C0FA-4266-B0C5-84F25B36AD52}"/>
          </ac:graphicFrameMkLst>
        </pc:graphicFrameChg>
        <pc:graphicFrameChg chg="add del mod">
          <ac:chgData name="Louiza Damianou" userId="f45e54aa-7756-4d05-aaf1-a5bbc67aec44" providerId="ADAL" clId="{4FB4E434-50C9-43A4-8882-EA6C495BCA1D}" dt="2022-02-19T17:11:20.117" v="1135"/>
          <ac:graphicFrameMkLst>
            <pc:docMk/>
            <pc:sldMk cId="3566523545" sldId="288"/>
            <ac:graphicFrameMk id="38" creationId="{B2E92B7E-0B83-4193-A900-A429852B3C74}"/>
          </ac:graphicFrameMkLst>
        </pc:graphicFrameChg>
        <pc:graphicFrameChg chg="add mod">
          <ac:chgData name="Louiza Damianou" userId="f45e54aa-7756-4d05-aaf1-a5bbc67aec44" providerId="ADAL" clId="{4FB4E434-50C9-43A4-8882-EA6C495BCA1D}" dt="2022-02-19T17:11:26.456" v="1138" actId="14100"/>
          <ac:graphicFrameMkLst>
            <pc:docMk/>
            <pc:sldMk cId="3566523545" sldId="288"/>
            <ac:graphicFrameMk id="39" creationId="{B9D644A3-58B3-4DE0-A0EB-A99185D1ABD8}"/>
          </ac:graphicFrameMkLst>
        </pc:graphicFrameChg>
        <pc:graphicFrameChg chg="add mod">
          <ac:chgData name="Louiza Damianou" userId="f45e54aa-7756-4d05-aaf1-a5bbc67aec44" providerId="ADAL" clId="{4FB4E434-50C9-43A4-8882-EA6C495BCA1D}" dt="2022-02-19T17:11:36.343" v="1142" actId="14100"/>
          <ac:graphicFrameMkLst>
            <pc:docMk/>
            <pc:sldMk cId="3566523545" sldId="288"/>
            <ac:graphicFrameMk id="42" creationId="{A4B7C9AF-40FB-4641-B50B-160680F0A816}"/>
          </ac:graphicFrameMkLst>
        </pc:graphicFrameChg>
        <pc:graphicFrameChg chg="add del mod">
          <ac:chgData name="Louiza Damianou" userId="f45e54aa-7756-4d05-aaf1-a5bbc67aec44" providerId="ADAL" clId="{4FB4E434-50C9-43A4-8882-EA6C495BCA1D}" dt="2022-02-19T17:11:42.061" v="1144"/>
          <ac:graphicFrameMkLst>
            <pc:docMk/>
            <pc:sldMk cId="3566523545" sldId="288"/>
            <ac:graphicFrameMk id="43" creationId="{91B74201-4B34-4247-BC19-98996346CE84}"/>
          </ac:graphicFrameMkLst>
        </pc:graphicFrameChg>
      </pc:sldChg>
      <pc:sldChg chg="addSp delSp modSp new mod modClrScheme chgLayout">
        <pc:chgData name="Louiza Damianou" userId="f45e54aa-7756-4d05-aaf1-a5bbc67aec44" providerId="ADAL" clId="{4FB4E434-50C9-43A4-8882-EA6C495BCA1D}" dt="2022-02-19T17:33:36.420" v="1402" actId="20577"/>
        <pc:sldMkLst>
          <pc:docMk/>
          <pc:sldMk cId="175930336" sldId="289"/>
        </pc:sldMkLst>
        <pc:spChg chg="del mod ord">
          <ac:chgData name="Louiza Damianou" userId="f45e54aa-7756-4d05-aaf1-a5bbc67aec44" providerId="ADAL" clId="{4FB4E434-50C9-43A4-8882-EA6C495BCA1D}" dt="2022-02-19T17:28:52.920" v="1151" actId="700"/>
          <ac:spMkLst>
            <pc:docMk/>
            <pc:sldMk cId="175930336" sldId="289"/>
            <ac:spMk id="2" creationId="{77CA4DE0-7C8A-41EB-9B44-74B64DA2DD7C}"/>
          </ac:spMkLst>
        </pc:spChg>
        <pc:spChg chg="add mod ord">
          <ac:chgData name="Louiza Damianou" userId="f45e54aa-7756-4d05-aaf1-a5bbc67aec44" providerId="ADAL" clId="{4FB4E434-50C9-43A4-8882-EA6C495BCA1D}" dt="2022-02-19T17:29:06.134" v="1172" actId="20577"/>
          <ac:spMkLst>
            <pc:docMk/>
            <pc:sldMk cId="175930336" sldId="289"/>
            <ac:spMk id="3" creationId="{0092999A-9D79-4882-9878-8D223B59C7EF}"/>
          </ac:spMkLst>
        </pc:spChg>
        <pc:spChg chg="add mod ord">
          <ac:chgData name="Louiza Damianou" userId="f45e54aa-7756-4d05-aaf1-a5bbc67aec44" providerId="ADAL" clId="{4FB4E434-50C9-43A4-8882-EA6C495BCA1D}" dt="2022-02-19T17:29:18.294" v="1186" actId="20577"/>
          <ac:spMkLst>
            <pc:docMk/>
            <pc:sldMk cId="175930336" sldId="289"/>
            <ac:spMk id="4" creationId="{085B0311-C1D6-4F9F-AC57-1A1EE3AEE7D0}"/>
          </ac:spMkLst>
        </pc:spChg>
        <pc:spChg chg="add mod ord">
          <ac:chgData name="Louiza Damianou" userId="f45e54aa-7756-4d05-aaf1-a5bbc67aec44" providerId="ADAL" clId="{4FB4E434-50C9-43A4-8882-EA6C495BCA1D}" dt="2022-02-19T17:30:59.551" v="1358" actId="20577"/>
          <ac:spMkLst>
            <pc:docMk/>
            <pc:sldMk cId="175930336" sldId="289"/>
            <ac:spMk id="5" creationId="{5F7176D4-5A4E-42E6-94E4-69F73AFEEDF7}"/>
          </ac:spMkLst>
        </pc:spChg>
        <pc:spChg chg="add mod ord">
          <ac:chgData name="Louiza Damianou" userId="f45e54aa-7756-4d05-aaf1-a5bbc67aec44" providerId="ADAL" clId="{4FB4E434-50C9-43A4-8882-EA6C495BCA1D}" dt="2022-02-19T17:32:02.901" v="1380" actId="20577"/>
          <ac:spMkLst>
            <pc:docMk/>
            <pc:sldMk cId="175930336" sldId="289"/>
            <ac:spMk id="6" creationId="{9210B166-2305-4B8C-B1B1-53C3C02303FA}"/>
          </ac:spMkLst>
        </pc:spChg>
        <pc:spChg chg="add mod ord">
          <ac:chgData name="Louiza Damianou" userId="f45e54aa-7756-4d05-aaf1-a5bbc67aec44" providerId="ADAL" clId="{4FB4E434-50C9-43A4-8882-EA6C495BCA1D}" dt="2022-02-19T17:33:07.403" v="1397" actId="20577"/>
          <ac:spMkLst>
            <pc:docMk/>
            <pc:sldMk cId="175930336" sldId="289"/>
            <ac:spMk id="7" creationId="{B55B1972-A8A6-4399-B9EB-164423C31F1A}"/>
          </ac:spMkLst>
        </pc:spChg>
        <pc:spChg chg="add mod ord">
          <ac:chgData name="Louiza Damianou" userId="f45e54aa-7756-4d05-aaf1-a5bbc67aec44" providerId="ADAL" clId="{4FB4E434-50C9-43A4-8882-EA6C495BCA1D}" dt="2022-02-19T17:30:30.733" v="1353" actId="20577"/>
          <ac:spMkLst>
            <pc:docMk/>
            <pc:sldMk cId="175930336" sldId="289"/>
            <ac:spMk id="8" creationId="{A723117E-C8B0-46AA-AAC4-0E4F87B2D7BE}"/>
          </ac:spMkLst>
        </pc:spChg>
        <pc:spChg chg="add mod ord">
          <ac:chgData name="Louiza Damianou" userId="f45e54aa-7756-4d05-aaf1-a5bbc67aec44" providerId="ADAL" clId="{4FB4E434-50C9-43A4-8882-EA6C495BCA1D}" dt="2022-02-19T17:33:36.420" v="1402" actId="20577"/>
          <ac:spMkLst>
            <pc:docMk/>
            <pc:sldMk cId="175930336" sldId="289"/>
            <ac:spMk id="9" creationId="{2E165822-FA47-4A30-91E5-49E334D77B60}"/>
          </ac:spMkLst>
        </pc:spChg>
        <pc:spChg chg="add mod ord">
          <ac:chgData name="Louiza Damianou" userId="f45e54aa-7756-4d05-aaf1-a5bbc67aec44" providerId="ADAL" clId="{4FB4E434-50C9-43A4-8882-EA6C495BCA1D}" dt="2022-02-19T17:32:40.109" v="1387" actId="20577"/>
          <ac:spMkLst>
            <pc:docMk/>
            <pc:sldMk cId="175930336" sldId="289"/>
            <ac:spMk id="10" creationId="{6DEF6A47-ADC5-4AA3-B246-5C51E23340FE}"/>
          </ac:spMkLst>
        </pc:spChg>
        <pc:spChg chg="add mod ord">
          <ac:chgData name="Louiza Damianou" userId="f45e54aa-7756-4d05-aaf1-a5bbc67aec44" providerId="ADAL" clId="{4FB4E434-50C9-43A4-8882-EA6C495BCA1D}" dt="2022-02-19T17:33:26.451" v="1400" actId="20577"/>
          <ac:spMkLst>
            <pc:docMk/>
            <pc:sldMk cId="175930336" sldId="289"/>
            <ac:spMk id="11" creationId="{73FA1CA8-D904-4722-8217-5B8A753036DD}"/>
          </ac:spMkLst>
        </pc:spChg>
      </pc:sldChg>
      <pc:sldChg chg="addSp delSp modSp new mod modClrScheme chgLayout">
        <pc:chgData name="Louiza Damianou" userId="f45e54aa-7756-4d05-aaf1-a5bbc67aec44" providerId="ADAL" clId="{4FB4E434-50C9-43A4-8882-EA6C495BCA1D}" dt="2022-02-19T23:06:31.137" v="1876" actId="20577"/>
        <pc:sldMkLst>
          <pc:docMk/>
          <pc:sldMk cId="2819261903" sldId="290"/>
        </pc:sldMkLst>
        <pc:spChg chg="del mod ord">
          <ac:chgData name="Louiza Damianou" userId="f45e54aa-7756-4d05-aaf1-a5bbc67aec44" providerId="ADAL" clId="{4FB4E434-50C9-43A4-8882-EA6C495BCA1D}" dt="2022-02-19T22:59:03.877" v="1408" actId="700"/>
          <ac:spMkLst>
            <pc:docMk/>
            <pc:sldMk cId="2819261903" sldId="290"/>
            <ac:spMk id="2" creationId="{20FD3DDF-77AA-4BB0-BFDF-BA6897745B01}"/>
          </ac:spMkLst>
        </pc:spChg>
        <pc:spChg chg="add mod ord">
          <ac:chgData name="Louiza Damianou" userId="f45e54aa-7756-4d05-aaf1-a5bbc67aec44" providerId="ADAL" clId="{4FB4E434-50C9-43A4-8882-EA6C495BCA1D}" dt="2022-02-19T22:59:08.261" v="1416" actId="20577"/>
          <ac:spMkLst>
            <pc:docMk/>
            <pc:sldMk cId="2819261903" sldId="290"/>
            <ac:spMk id="3" creationId="{94DD280D-37A2-447E-BED0-C4F12BF79DF2}"/>
          </ac:spMkLst>
        </pc:spChg>
        <pc:spChg chg="add mod ord">
          <ac:chgData name="Louiza Damianou" userId="f45e54aa-7756-4d05-aaf1-a5bbc67aec44" providerId="ADAL" clId="{4FB4E434-50C9-43A4-8882-EA6C495BCA1D}" dt="2022-02-19T23:00:25.125" v="1438" actId="20577"/>
          <ac:spMkLst>
            <pc:docMk/>
            <pc:sldMk cId="2819261903" sldId="290"/>
            <ac:spMk id="4" creationId="{EA76F66D-7FC6-4D9B-8B6D-B990134D77BB}"/>
          </ac:spMkLst>
        </pc:spChg>
        <pc:spChg chg="add mod ord">
          <ac:chgData name="Louiza Damianou" userId="f45e54aa-7756-4d05-aaf1-a5bbc67aec44" providerId="ADAL" clId="{4FB4E434-50C9-43A4-8882-EA6C495BCA1D}" dt="2022-02-19T23:02:45.170" v="1559" actId="20577"/>
          <ac:spMkLst>
            <pc:docMk/>
            <pc:sldMk cId="2819261903" sldId="290"/>
            <ac:spMk id="5" creationId="{4825B17C-BBB1-49C3-A23D-5FC85DFB32C4}"/>
          </ac:spMkLst>
        </pc:spChg>
        <pc:spChg chg="add mod ord">
          <ac:chgData name="Louiza Damianou" userId="f45e54aa-7756-4d05-aaf1-a5bbc67aec44" providerId="ADAL" clId="{4FB4E434-50C9-43A4-8882-EA6C495BCA1D}" dt="2022-02-19T23:04:35.739" v="1724" actId="20577"/>
          <ac:spMkLst>
            <pc:docMk/>
            <pc:sldMk cId="2819261903" sldId="290"/>
            <ac:spMk id="6" creationId="{810E9126-A807-4995-B7CE-270CBF18BE3E}"/>
          </ac:spMkLst>
        </pc:spChg>
        <pc:spChg chg="add mod ord">
          <ac:chgData name="Louiza Damianou" userId="f45e54aa-7756-4d05-aaf1-a5bbc67aec44" providerId="ADAL" clId="{4FB4E434-50C9-43A4-8882-EA6C495BCA1D}" dt="2022-02-19T23:04:46.034" v="1737" actId="20577"/>
          <ac:spMkLst>
            <pc:docMk/>
            <pc:sldMk cId="2819261903" sldId="290"/>
            <ac:spMk id="7" creationId="{A2B4FE38-825B-498A-9653-8EDB6622F093}"/>
          </ac:spMkLst>
        </pc:spChg>
        <pc:spChg chg="add mod ord">
          <ac:chgData name="Louiza Damianou" userId="f45e54aa-7756-4d05-aaf1-a5bbc67aec44" providerId="ADAL" clId="{4FB4E434-50C9-43A4-8882-EA6C495BCA1D}" dt="2022-02-19T23:02:17.572" v="1553" actId="20577"/>
          <ac:spMkLst>
            <pc:docMk/>
            <pc:sldMk cId="2819261903" sldId="290"/>
            <ac:spMk id="8" creationId="{DDF537DF-EE51-4225-8FD9-D06ABD06930F}"/>
          </ac:spMkLst>
        </pc:spChg>
        <pc:spChg chg="add mod ord">
          <ac:chgData name="Louiza Damianou" userId="f45e54aa-7756-4d05-aaf1-a5bbc67aec44" providerId="ADAL" clId="{4FB4E434-50C9-43A4-8882-EA6C495BCA1D}" dt="2022-02-19T23:03:36.674" v="1707" actId="20577"/>
          <ac:spMkLst>
            <pc:docMk/>
            <pc:sldMk cId="2819261903" sldId="290"/>
            <ac:spMk id="9" creationId="{37FD2E93-60C9-4F0D-8DFE-9D18A04F1E34}"/>
          </ac:spMkLst>
        </pc:spChg>
        <pc:spChg chg="add mod ord">
          <ac:chgData name="Louiza Damianou" userId="f45e54aa-7756-4d05-aaf1-a5bbc67aec44" providerId="ADAL" clId="{4FB4E434-50C9-43A4-8882-EA6C495BCA1D}" dt="2022-02-19T23:04:28.227" v="1713" actId="113"/>
          <ac:spMkLst>
            <pc:docMk/>
            <pc:sldMk cId="2819261903" sldId="290"/>
            <ac:spMk id="10" creationId="{9EED7925-5865-4FEB-97C3-C02D4D157FA3}"/>
          </ac:spMkLst>
        </pc:spChg>
        <pc:spChg chg="add mod ord">
          <ac:chgData name="Louiza Damianou" userId="f45e54aa-7756-4d05-aaf1-a5bbc67aec44" providerId="ADAL" clId="{4FB4E434-50C9-43A4-8882-EA6C495BCA1D}" dt="2022-02-19T23:06:31.137" v="1876" actId="20577"/>
          <ac:spMkLst>
            <pc:docMk/>
            <pc:sldMk cId="2819261903" sldId="290"/>
            <ac:spMk id="11" creationId="{CD26C378-AD0E-470F-8091-3028BE075D7A}"/>
          </ac:spMkLst>
        </pc:spChg>
      </pc:sldChg>
      <pc:sldChg chg="addSp delSp modSp new mod modClrScheme chgLayout">
        <pc:chgData name="Louiza Damianou" userId="f45e54aa-7756-4d05-aaf1-a5bbc67aec44" providerId="ADAL" clId="{4FB4E434-50C9-43A4-8882-EA6C495BCA1D}" dt="2022-02-19T23:14:15.279" v="2091" actId="20577"/>
        <pc:sldMkLst>
          <pc:docMk/>
          <pc:sldMk cId="2450299918" sldId="291"/>
        </pc:sldMkLst>
        <pc:spChg chg="del mod ord">
          <ac:chgData name="Louiza Damianou" userId="f45e54aa-7756-4d05-aaf1-a5bbc67aec44" providerId="ADAL" clId="{4FB4E434-50C9-43A4-8882-EA6C495BCA1D}" dt="2022-02-19T23:11:14.894" v="1878" actId="700"/>
          <ac:spMkLst>
            <pc:docMk/>
            <pc:sldMk cId="2450299918" sldId="291"/>
            <ac:spMk id="2" creationId="{678A797B-70CD-4E7F-B5C8-49C276A2127E}"/>
          </ac:spMkLst>
        </pc:spChg>
        <pc:spChg chg="add mod ord">
          <ac:chgData name="Louiza Damianou" userId="f45e54aa-7756-4d05-aaf1-a5bbc67aec44" providerId="ADAL" clId="{4FB4E434-50C9-43A4-8882-EA6C495BCA1D}" dt="2022-02-19T23:11:47.559" v="1966" actId="20577"/>
          <ac:spMkLst>
            <pc:docMk/>
            <pc:sldMk cId="2450299918" sldId="291"/>
            <ac:spMk id="3" creationId="{7FA954E4-B5E9-4E4C-9A53-CBF591282956}"/>
          </ac:spMkLst>
        </pc:spChg>
        <pc:spChg chg="add mod ord">
          <ac:chgData name="Louiza Damianou" userId="f45e54aa-7756-4d05-aaf1-a5bbc67aec44" providerId="ADAL" clId="{4FB4E434-50C9-43A4-8882-EA6C495BCA1D}" dt="2022-02-19T23:12:48.414" v="1990" actId="20577"/>
          <ac:spMkLst>
            <pc:docMk/>
            <pc:sldMk cId="2450299918" sldId="291"/>
            <ac:spMk id="4" creationId="{15DEEA7F-666B-44EC-BDCC-AD1ABAEB867C}"/>
          </ac:spMkLst>
        </pc:spChg>
        <pc:spChg chg="add mod ord">
          <ac:chgData name="Louiza Damianou" userId="f45e54aa-7756-4d05-aaf1-a5bbc67aec44" providerId="ADAL" clId="{4FB4E434-50C9-43A4-8882-EA6C495BCA1D}" dt="2022-02-19T23:13:27.519" v="2048" actId="20577"/>
          <ac:spMkLst>
            <pc:docMk/>
            <pc:sldMk cId="2450299918" sldId="291"/>
            <ac:spMk id="5" creationId="{4C7BF3B0-2E34-4CFF-AAE1-6C48FDFD76DD}"/>
          </ac:spMkLst>
        </pc:spChg>
        <pc:spChg chg="add mod ord">
          <ac:chgData name="Louiza Damianou" userId="f45e54aa-7756-4d05-aaf1-a5bbc67aec44" providerId="ADAL" clId="{4FB4E434-50C9-43A4-8882-EA6C495BCA1D}" dt="2022-02-19T23:13:38.864" v="2062" actId="20577"/>
          <ac:spMkLst>
            <pc:docMk/>
            <pc:sldMk cId="2450299918" sldId="291"/>
            <ac:spMk id="6" creationId="{E052CF60-AFF7-4B6D-8749-3AE347B586E0}"/>
          </ac:spMkLst>
        </pc:spChg>
        <pc:spChg chg="add mod ord">
          <ac:chgData name="Louiza Damianou" userId="f45e54aa-7756-4d05-aaf1-a5bbc67aec44" providerId="ADAL" clId="{4FB4E434-50C9-43A4-8882-EA6C495BCA1D}" dt="2022-02-19T23:14:01.921" v="2088" actId="20577"/>
          <ac:spMkLst>
            <pc:docMk/>
            <pc:sldMk cId="2450299918" sldId="291"/>
            <ac:spMk id="7" creationId="{0FF67F9B-546D-42F8-BBC5-3178020C27AC}"/>
          </ac:spMkLst>
        </pc:spChg>
        <pc:spChg chg="add mod ord">
          <ac:chgData name="Louiza Damianou" userId="f45e54aa-7756-4d05-aaf1-a5bbc67aec44" providerId="ADAL" clId="{4FB4E434-50C9-43A4-8882-EA6C495BCA1D}" dt="2022-02-19T23:13:47.389" v="2067" actId="20577"/>
          <ac:spMkLst>
            <pc:docMk/>
            <pc:sldMk cId="2450299918" sldId="291"/>
            <ac:spMk id="8" creationId="{649A2ECD-E1FA-49F9-B775-C2F73E38F6E5}"/>
          </ac:spMkLst>
        </pc:spChg>
        <pc:spChg chg="add mod ord">
          <ac:chgData name="Louiza Damianou" userId="f45e54aa-7756-4d05-aaf1-a5bbc67aec44" providerId="ADAL" clId="{4FB4E434-50C9-43A4-8882-EA6C495BCA1D}" dt="2022-02-19T23:13:46.568" v="2066" actId="20577"/>
          <ac:spMkLst>
            <pc:docMk/>
            <pc:sldMk cId="2450299918" sldId="291"/>
            <ac:spMk id="9" creationId="{9648ADBD-B279-4865-8664-4AEEE51831AA}"/>
          </ac:spMkLst>
        </pc:spChg>
        <pc:spChg chg="add mod ord">
          <ac:chgData name="Louiza Damianou" userId="f45e54aa-7756-4d05-aaf1-a5bbc67aec44" providerId="ADAL" clId="{4FB4E434-50C9-43A4-8882-EA6C495BCA1D}" dt="2022-02-19T23:13:44.248" v="2065" actId="20577"/>
          <ac:spMkLst>
            <pc:docMk/>
            <pc:sldMk cId="2450299918" sldId="291"/>
            <ac:spMk id="10" creationId="{78B1CCAA-002E-4294-8EB3-AA12CB4BD22A}"/>
          </ac:spMkLst>
        </pc:spChg>
        <pc:spChg chg="add mod ord">
          <ac:chgData name="Louiza Damianou" userId="f45e54aa-7756-4d05-aaf1-a5bbc67aec44" providerId="ADAL" clId="{4FB4E434-50C9-43A4-8882-EA6C495BCA1D}" dt="2022-02-19T23:14:15.279" v="2091" actId="20577"/>
          <ac:spMkLst>
            <pc:docMk/>
            <pc:sldMk cId="2450299918" sldId="291"/>
            <ac:spMk id="11" creationId="{196CDC6D-F46E-41D9-A74D-F64316BD8AB6}"/>
          </ac:spMkLst>
        </pc:spChg>
      </pc:sldChg>
      <pc:sldChg chg="addSp delSp modSp new mod setBg chgLayout">
        <pc:chgData name="Louiza Damianou" userId="f45e54aa-7756-4d05-aaf1-a5bbc67aec44" providerId="ADAL" clId="{4FB4E434-50C9-43A4-8882-EA6C495BCA1D}" dt="2022-02-20T00:32:27.508" v="2642" actId="20577"/>
        <pc:sldMkLst>
          <pc:docMk/>
          <pc:sldMk cId="485048496" sldId="292"/>
        </pc:sldMkLst>
        <pc:spChg chg="del mod ord">
          <ac:chgData name="Louiza Damianou" userId="f45e54aa-7756-4d05-aaf1-a5bbc67aec44" providerId="ADAL" clId="{4FB4E434-50C9-43A4-8882-EA6C495BCA1D}" dt="2022-02-19T23:20:19.453" v="2093" actId="700"/>
          <ac:spMkLst>
            <pc:docMk/>
            <pc:sldMk cId="485048496" sldId="292"/>
            <ac:spMk id="2" creationId="{077521B9-71C4-4FDE-BD23-938D4D4149CA}"/>
          </ac:spMkLst>
        </pc:spChg>
        <pc:spChg chg="del">
          <ac:chgData name="Louiza Damianou" userId="f45e54aa-7756-4d05-aaf1-a5bbc67aec44" providerId="ADAL" clId="{4FB4E434-50C9-43A4-8882-EA6C495BCA1D}" dt="2022-02-19T23:20:19.453" v="2093" actId="700"/>
          <ac:spMkLst>
            <pc:docMk/>
            <pc:sldMk cId="485048496" sldId="292"/>
            <ac:spMk id="3" creationId="{5E297ECC-487A-4296-A996-2559976297D9}"/>
          </ac:spMkLst>
        </pc:spChg>
        <pc:spChg chg="del">
          <ac:chgData name="Louiza Damianou" userId="f45e54aa-7756-4d05-aaf1-a5bbc67aec44" providerId="ADAL" clId="{4FB4E434-50C9-43A4-8882-EA6C495BCA1D}" dt="2022-02-19T23:20:19.453" v="2093" actId="700"/>
          <ac:spMkLst>
            <pc:docMk/>
            <pc:sldMk cId="485048496" sldId="292"/>
            <ac:spMk id="4" creationId="{CB39F641-8086-4404-B39E-4800DB70B38C}"/>
          </ac:spMkLst>
        </pc:spChg>
        <pc:spChg chg="del">
          <ac:chgData name="Louiza Damianou" userId="f45e54aa-7756-4d05-aaf1-a5bbc67aec44" providerId="ADAL" clId="{4FB4E434-50C9-43A4-8882-EA6C495BCA1D}" dt="2022-02-19T23:20:19.453" v="2093" actId="700"/>
          <ac:spMkLst>
            <pc:docMk/>
            <pc:sldMk cId="485048496" sldId="292"/>
            <ac:spMk id="5" creationId="{53EC7652-20FC-4BFE-835F-37C399ADCA75}"/>
          </ac:spMkLst>
        </pc:spChg>
        <pc:spChg chg="del">
          <ac:chgData name="Louiza Damianou" userId="f45e54aa-7756-4d05-aaf1-a5bbc67aec44" providerId="ADAL" clId="{4FB4E434-50C9-43A4-8882-EA6C495BCA1D}" dt="2022-02-19T23:20:19.453" v="2093" actId="700"/>
          <ac:spMkLst>
            <pc:docMk/>
            <pc:sldMk cId="485048496" sldId="292"/>
            <ac:spMk id="6" creationId="{44B7CD5B-E3AF-4558-93A9-D62E91177444}"/>
          </ac:spMkLst>
        </pc:spChg>
        <pc:spChg chg="del">
          <ac:chgData name="Louiza Damianou" userId="f45e54aa-7756-4d05-aaf1-a5bbc67aec44" providerId="ADAL" clId="{4FB4E434-50C9-43A4-8882-EA6C495BCA1D}" dt="2022-02-19T23:20:19.453" v="2093" actId="700"/>
          <ac:spMkLst>
            <pc:docMk/>
            <pc:sldMk cId="485048496" sldId="292"/>
            <ac:spMk id="7" creationId="{88600AD3-CAAB-4BF6-806C-B2B6F8624114}"/>
          </ac:spMkLst>
        </pc:spChg>
        <pc:spChg chg="del">
          <ac:chgData name="Louiza Damianou" userId="f45e54aa-7756-4d05-aaf1-a5bbc67aec44" providerId="ADAL" clId="{4FB4E434-50C9-43A4-8882-EA6C495BCA1D}" dt="2022-02-19T23:20:19.453" v="2093" actId="700"/>
          <ac:spMkLst>
            <pc:docMk/>
            <pc:sldMk cId="485048496" sldId="292"/>
            <ac:spMk id="8" creationId="{65B4A1C2-E976-4E95-8AFA-5A76F376B62A}"/>
          </ac:spMkLst>
        </pc:spChg>
        <pc:spChg chg="del">
          <ac:chgData name="Louiza Damianou" userId="f45e54aa-7756-4d05-aaf1-a5bbc67aec44" providerId="ADAL" clId="{4FB4E434-50C9-43A4-8882-EA6C495BCA1D}" dt="2022-02-19T23:20:19.453" v="2093" actId="700"/>
          <ac:spMkLst>
            <pc:docMk/>
            <pc:sldMk cId="485048496" sldId="292"/>
            <ac:spMk id="9" creationId="{2D0AF3F7-DF40-4FA4-A5B6-86FC93845DF3}"/>
          </ac:spMkLst>
        </pc:spChg>
        <pc:spChg chg="del">
          <ac:chgData name="Louiza Damianou" userId="f45e54aa-7756-4d05-aaf1-a5bbc67aec44" providerId="ADAL" clId="{4FB4E434-50C9-43A4-8882-EA6C495BCA1D}" dt="2022-02-19T23:20:19.453" v="2093" actId="700"/>
          <ac:spMkLst>
            <pc:docMk/>
            <pc:sldMk cId="485048496" sldId="292"/>
            <ac:spMk id="10" creationId="{638CF16C-80DB-4489-B9A2-015156909BF1}"/>
          </ac:spMkLst>
        </pc:spChg>
        <pc:spChg chg="mod ord">
          <ac:chgData name="Louiza Damianou" userId="f45e54aa-7756-4d05-aaf1-a5bbc67aec44" providerId="ADAL" clId="{4FB4E434-50C9-43A4-8882-EA6C495BCA1D}" dt="2022-02-20T00:32:27.508" v="2642" actId="20577"/>
          <ac:spMkLst>
            <pc:docMk/>
            <pc:sldMk cId="485048496" sldId="292"/>
            <ac:spMk id="11" creationId="{D22EDED6-EE53-49D8-8495-F93045E42822}"/>
          </ac:spMkLst>
        </pc:spChg>
        <pc:spChg chg="mod ord">
          <ac:chgData name="Louiza Damianou" userId="f45e54aa-7756-4d05-aaf1-a5bbc67aec44" providerId="ADAL" clId="{4FB4E434-50C9-43A4-8882-EA6C495BCA1D}" dt="2022-02-20T00:32:25.057" v="2638" actId="20577"/>
          <ac:spMkLst>
            <pc:docMk/>
            <pc:sldMk cId="485048496" sldId="292"/>
            <ac:spMk id="12" creationId="{3FCCABF6-40E4-4092-A8E5-C1BF173FA006}"/>
          </ac:spMkLst>
        </pc:spChg>
        <pc:spChg chg="mod ord">
          <ac:chgData name="Louiza Damianou" userId="f45e54aa-7756-4d05-aaf1-a5bbc67aec44" providerId="ADAL" clId="{4FB4E434-50C9-43A4-8882-EA6C495BCA1D}" dt="2022-02-19T23:21:57.175" v="2144" actId="26606"/>
          <ac:spMkLst>
            <pc:docMk/>
            <pc:sldMk cId="485048496" sldId="292"/>
            <ac:spMk id="13" creationId="{5E4489B8-5DA3-4BE2-9C13-8CD4A1157C2A}"/>
          </ac:spMkLst>
        </pc:spChg>
        <pc:spChg chg="add mod ord">
          <ac:chgData name="Louiza Damianou" userId="f45e54aa-7756-4d05-aaf1-a5bbc67aec44" providerId="ADAL" clId="{4FB4E434-50C9-43A4-8882-EA6C495BCA1D}" dt="2022-02-19T23:25:09.827" v="2306" actId="20577"/>
          <ac:spMkLst>
            <pc:docMk/>
            <pc:sldMk cId="485048496" sldId="292"/>
            <ac:spMk id="14" creationId="{8F0C895D-2344-454F-94EC-1A899BFFB729}"/>
          </ac:spMkLst>
        </pc:spChg>
        <pc:spChg chg="add del mod ord">
          <ac:chgData name="Louiza Damianou" userId="f45e54aa-7756-4d05-aaf1-a5bbc67aec44" providerId="ADAL" clId="{4FB4E434-50C9-43A4-8882-EA6C495BCA1D}" dt="2022-02-19T23:21:57.175" v="2144" actId="26606"/>
          <ac:spMkLst>
            <pc:docMk/>
            <pc:sldMk cId="485048496" sldId="292"/>
            <ac:spMk id="15" creationId="{F63274D3-C10E-43CD-B0A9-541A0DE226D9}"/>
          </ac:spMkLst>
        </pc:spChg>
        <pc:picChg chg="add mod ord">
          <ac:chgData name="Louiza Damianou" userId="f45e54aa-7756-4d05-aaf1-a5bbc67aec44" providerId="ADAL" clId="{4FB4E434-50C9-43A4-8882-EA6C495BCA1D}" dt="2022-02-19T23:25:05.857" v="2301" actId="1076"/>
          <ac:picMkLst>
            <pc:docMk/>
            <pc:sldMk cId="485048496" sldId="292"/>
            <ac:picMk id="16" creationId="{E0CAE32B-983F-48FD-95BF-8F31D11DF122}"/>
          </ac:picMkLst>
        </pc:picChg>
      </pc:sldChg>
      <pc:sldChg chg="addSp delSp modSp new mod">
        <pc:chgData name="Louiza Damianou" userId="f45e54aa-7756-4d05-aaf1-a5bbc67aec44" providerId="ADAL" clId="{4FB4E434-50C9-43A4-8882-EA6C495BCA1D}" dt="2022-02-20T00:32:13.785" v="2625" actId="20577"/>
        <pc:sldMkLst>
          <pc:docMk/>
          <pc:sldMk cId="3570304249" sldId="293"/>
        </pc:sldMkLst>
        <pc:spChg chg="add del mod">
          <ac:chgData name="Louiza Damianou" userId="f45e54aa-7756-4d05-aaf1-a5bbc67aec44" providerId="ADAL" clId="{4FB4E434-50C9-43A4-8882-EA6C495BCA1D}" dt="2022-02-19T23:36:36.171" v="2344" actId="20577"/>
          <ac:spMkLst>
            <pc:docMk/>
            <pc:sldMk cId="3570304249" sldId="293"/>
            <ac:spMk id="2" creationId="{862C254D-AF66-4CB1-AFD4-BFD00E7D40FE}"/>
          </ac:spMkLst>
        </pc:spChg>
        <pc:spChg chg="add del mod">
          <ac:chgData name="Louiza Damianou" userId="f45e54aa-7756-4d05-aaf1-a5bbc67aec44" providerId="ADAL" clId="{4FB4E434-50C9-43A4-8882-EA6C495BCA1D}" dt="2022-02-20T00:08:20.670" v="2388" actId="113"/>
          <ac:spMkLst>
            <pc:docMk/>
            <pc:sldMk cId="3570304249" sldId="293"/>
            <ac:spMk id="3" creationId="{7DFF23D7-5274-45EE-A402-9A52BE96C665}"/>
          </ac:spMkLst>
        </pc:spChg>
        <pc:spChg chg="mod">
          <ac:chgData name="Louiza Damianou" userId="f45e54aa-7756-4d05-aaf1-a5bbc67aec44" providerId="ADAL" clId="{4FB4E434-50C9-43A4-8882-EA6C495BCA1D}" dt="2022-02-20T00:32:06.699" v="2610" actId="20577"/>
          <ac:spMkLst>
            <pc:docMk/>
            <pc:sldMk cId="3570304249" sldId="293"/>
            <ac:spMk id="4" creationId="{E0819343-07F7-40B5-9268-24A77D96FFCE}"/>
          </ac:spMkLst>
        </pc:spChg>
        <pc:spChg chg="mod">
          <ac:chgData name="Louiza Damianou" userId="f45e54aa-7756-4d05-aaf1-a5bbc67aec44" providerId="ADAL" clId="{4FB4E434-50C9-43A4-8882-EA6C495BCA1D}" dt="2022-02-20T00:32:13.785" v="2625" actId="20577"/>
          <ac:spMkLst>
            <pc:docMk/>
            <pc:sldMk cId="3570304249" sldId="293"/>
            <ac:spMk id="5" creationId="{A0C27D72-A34E-441F-8929-FAC8DE560260}"/>
          </ac:spMkLst>
        </pc:spChg>
        <pc:spChg chg="mod">
          <ac:chgData name="Louiza Damianou" userId="f45e54aa-7756-4d05-aaf1-a5bbc67aec44" providerId="ADAL" clId="{4FB4E434-50C9-43A4-8882-EA6C495BCA1D}" dt="2022-02-19T23:36:26.153" v="2329" actId="26606"/>
          <ac:spMkLst>
            <pc:docMk/>
            <pc:sldMk cId="3570304249" sldId="293"/>
            <ac:spMk id="6" creationId="{699296FF-28FB-43DA-B3D7-CE662CF36CA9}"/>
          </ac:spMkLst>
        </pc:spChg>
        <pc:spChg chg="add del mod">
          <ac:chgData name="Louiza Damianou" userId="f45e54aa-7756-4d05-aaf1-a5bbc67aec44" providerId="ADAL" clId="{4FB4E434-50C9-43A4-8882-EA6C495BCA1D}" dt="2022-02-19T23:36:26.153" v="2329" actId="26606"/>
          <ac:spMkLst>
            <pc:docMk/>
            <pc:sldMk cId="3570304249" sldId="293"/>
            <ac:spMk id="12" creationId="{FE7441CE-FBB9-4B0B-8124-1A231802429F}"/>
          </ac:spMkLst>
        </pc:spChg>
        <pc:picChg chg="add mod ord">
          <ac:chgData name="Louiza Damianou" userId="f45e54aa-7756-4d05-aaf1-a5bbc67aec44" providerId="ADAL" clId="{4FB4E434-50C9-43A4-8882-EA6C495BCA1D}" dt="2022-02-19T23:36:26.153" v="2329" actId="26606"/>
          <ac:picMkLst>
            <pc:docMk/>
            <pc:sldMk cId="3570304249" sldId="293"/>
            <ac:picMk id="7" creationId="{FEA4AD1D-C4B1-410D-96D0-6C1E594DC6E6}"/>
          </ac:picMkLst>
        </pc:picChg>
      </pc:sldChg>
      <pc:sldChg chg="addSp delSp modSp new mod modClrScheme chgLayout">
        <pc:chgData name="Louiza Damianou" userId="f45e54aa-7756-4d05-aaf1-a5bbc67aec44" providerId="ADAL" clId="{4FB4E434-50C9-43A4-8882-EA6C495BCA1D}" dt="2022-02-20T09:10:56.960" v="2723" actId="1076"/>
        <pc:sldMkLst>
          <pc:docMk/>
          <pc:sldMk cId="2915267884" sldId="294"/>
        </pc:sldMkLst>
        <pc:spChg chg="del">
          <ac:chgData name="Louiza Damianou" userId="f45e54aa-7756-4d05-aaf1-a5bbc67aec44" providerId="ADAL" clId="{4FB4E434-50C9-43A4-8882-EA6C495BCA1D}" dt="2022-02-20T00:10:55.039" v="2395" actId="26606"/>
          <ac:spMkLst>
            <pc:docMk/>
            <pc:sldMk cId="2915267884" sldId="294"/>
            <ac:spMk id="2" creationId="{FAC01D90-6451-4446-9C31-7C2884B3A02E}"/>
          </ac:spMkLst>
        </pc:spChg>
        <pc:spChg chg="del">
          <ac:chgData name="Louiza Damianou" userId="f45e54aa-7756-4d05-aaf1-a5bbc67aec44" providerId="ADAL" clId="{4FB4E434-50C9-43A4-8882-EA6C495BCA1D}" dt="2022-02-20T00:10:55.039" v="2395" actId="26606"/>
          <ac:spMkLst>
            <pc:docMk/>
            <pc:sldMk cId="2915267884" sldId="294"/>
            <ac:spMk id="3" creationId="{23DAF219-5023-4ED4-A111-CAF18E151288}"/>
          </ac:spMkLst>
        </pc:spChg>
        <pc:spChg chg="mod">
          <ac:chgData name="Louiza Damianou" userId="f45e54aa-7756-4d05-aaf1-a5bbc67aec44" providerId="ADAL" clId="{4FB4E434-50C9-43A4-8882-EA6C495BCA1D}" dt="2022-02-20T00:31:52.342" v="2591" actId="20577"/>
          <ac:spMkLst>
            <pc:docMk/>
            <pc:sldMk cId="2915267884" sldId="294"/>
            <ac:spMk id="4" creationId="{A766984A-9AC0-424D-B112-EB587FB2A4C9}"/>
          </ac:spMkLst>
        </pc:spChg>
        <pc:spChg chg="mod">
          <ac:chgData name="Louiza Damianou" userId="f45e54aa-7756-4d05-aaf1-a5bbc67aec44" providerId="ADAL" clId="{4FB4E434-50C9-43A4-8882-EA6C495BCA1D}" dt="2022-02-20T00:32:01.478" v="2606" actId="20577"/>
          <ac:spMkLst>
            <pc:docMk/>
            <pc:sldMk cId="2915267884" sldId="294"/>
            <ac:spMk id="5" creationId="{972E545B-F7E5-48E1-873A-4DB60BA27019}"/>
          </ac:spMkLst>
        </pc:spChg>
        <pc:spChg chg="mod">
          <ac:chgData name="Louiza Damianou" userId="f45e54aa-7756-4d05-aaf1-a5bbc67aec44" providerId="ADAL" clId="{4FB4E434-50C9-43A4-8882-EA6C495BCA1D}" dt="2022-02-20T00:10:55.039" v="2395" actId="26606"/>
          <ac:spMkLst>
            <pc:docMk/>
            <pc:sldMk cId="2915267884" sldId="294"/>
            <ac:spMk id="6" creationId="{A48A93BD-AE9D-4F57-85DA-9387B46D81A0}"/>
          </ac:spMkLst>
        </pc:spChg>
        <pc:spChg chg="add mod">
          <ac:chgData name="Louiza Damianou" userId="f45e54aa-7756-4d05-aaf1-a5bbc67aec44" providerId="ADAL" clId="{4FB4E434-50C9-43A4-8882-EA6C495BCA1D}" dt="2022-02-20T00:11:22.338" v="2410" actId="20577"/>
          <ac:spMkLst>
            <pc:docMk/>
            <pc:sldMk cId="2915267884" sldId="294"/>
            <ac:spMk id="13" creationId="{4585CE5A-3E3D-4BEF-857C-2105C7602201}"/>
          </ac:spMkLst>
        </pc:spChg>
        <pc:spChg chg="add mod">
          <ac:chgData name="Louiza Damianou" userId="f45e54aa-7756-4d05-aaf1-a5bbc67aec44" providerId="ADAL" clId="{4FB4E434-50C9-43A4-8882-EA6C495BCA1D}" dt="2022-02-20T00:18:44.797" v="2462" actId="1076"/>
          <ac:spMkLst>
            <pc:docMk/>
            <pc:sldMk cId="2915267884" sldId="294"/>
            <ac:spMk id="15" creationId="{274C8D36-B0EC-4B18-A3A1-077DDA7A1A96}"/>
          </ac:spMkLst>
        </pc:spChg>
        <pc:spChg chg="add mod">
          <ac:chgData name="Louiza Damianou" userId="f45e54aa-7756-4d05-aaf1-a5bbc67aec44" providerId="ADAL" clId="{4FB4E434-50C9-43A4-8882-EA6C495BCA1D}" dt="2022-02-20T00:18:58.997" v="2464" actId="1076"/>
          <ac:spMkLst>
            <pc:docMk/>
            <pc:sldMk cId="2915267884" sldId="294"/>
            <ac:spMk id="17" creationId="{4D144886-2F26-4530-B35D-86C18174E24E}"/>
          </ac:spMkLst>
        </pc:spChg>
        <pc:picChg chg="add mod ord">
          <ac:chgData name="Louiza Damianou" userId="f45e54aa-7756-4d05-aaf1-a5bbc67aec44" providerId="ADAL" clId="{4FB4E434-50C9-43A4-8882-EA6C495BCA1D}" dt="2022-02-20T09:10:56.960" v="2723" actId="1076"/>
          <ac:picMkLst>
            <pc:docMk/>
            <pc:sldMk cId="2915267884" sldId="294"/>
            <ac:picMk id="7" creationId="{8406F219-2DDD-48A1-A252-4057A712F688}"/>
          </ac:picMkLst>
        </pc:picChg>
        <pc:picChg chg="add mod ord">
          <ac:chgData name="Louiza Damianou" userId="f45e54aa-7756-4d05-aaf1-a5bbc67aec44" providerId="ADAL" clId="{4FB4E434-50C9-43A4-8882-EA6C495BCA1D}" dt="2022-02-20T09:10:31.151" v="2720"/>
          <ac:picMkLst>
            <pc:docMk/>
            <pc:sldMk cId="2915267884" sldId="294"/>
            <ac:picMk id="8" creationId="{CC15F996-13D3-4769-BFDF-F5A97E365323}"/>
          </ac:picMkLst>
        </pc:picChg>
      </pc:sldChg>
      <pc:sldChg chg="addSp delSp modSp new mod modClrScheme chgLayout">
        <pc:chgData name="Louiza Damianou" userId="f45e54aa-7756-4d05-aaf1-a5bbc67aec44" providerId="ADAL" clId="{4FB4E434-50C9-43A4-8882-EA6C495BCA1D}" dt="2022-02-20T00:31:47.385" v="2587" actId="20577"/>
        <pc:sldMkLst>
          <pc:docMk/>
          <pc:sldMk cId="2029537170" sldId="295"/>
        </pc:sldMkLst>
        <pc:spChg chg="del mod ord">
          <ac:chgData name="Louiza Damianou" userId="f45e54aa-7756-4d05-aaf1-a5bbc67aec44" providerId="ADAL" clId="{4FB4E434-50C9-43A4-8882-EA6C495BCA1D}" dt="2022-02-20T00:26:27.567" v="2558" actId="700"/>
          <ac:spMkLst>
            <pc:docMk/>
            <pc:sldMk cId="2029537170" sldId="295"/>
            <ac:spMk id="2" creationId="{2E3A7818-A129-4C3B-8E7F-89A1BA298072}"/>
          </ac:spMkLst>
        </pc:spChg>
        <pc:spChg chg="del mod ord">
          <ac:chgData name="Louiza Damianou" userId="f45e54aa-7756-4d05-aaf1-a5bbc67aec44" providerId="ADAL" clId="{4FB4E434-50C9-43A4-8882-EA6C495BCA1D}" dt="2022-02-20T00:26:27.567" v="2558" actId="700"/>
          <ac:spMkLst>
            <pc:docMk/>
            <pc:sldMk cId="2029537170" sldId="295"/>
            <ac:spMk id="3" creationId="{B5A66024-E2E5-4CB1-8083-3B5C44851A31}"/>
          </ac:spMkLst>
        </pc:spChg>
        <pc:spChg chg="del">
          <ac:chgData name="Louiza Damianou" userId="f45e54aa-7756-4d05-aaf1-a5bbc67aec44" providerId="ADAL" clId="{4FB4E434-50C9-43A4-8882-EA6C495BCA1D}" dt="2022-02-20T00:26:27.567" v="2558" actId="700"/>
          <ac:spMkLst>
            <pc:docMk/>
            <pc:sldMk cId="2029537170" sldId="295"/>
            <ac:spMk id="4" creationId="{274B2227-D59D-4773-B732-BBE0E45C2C68}"/>
          </ac:spMkLst>
        </pc:spChg>
        <pc:spChg chg="del">
          <ac:chgData name="Louiza Damianou" userId="f45e54aa-7756-4d05-aaf1-a5bbc67aec44" providerId="ADAL" clId="{4FB4E434-50C9-43A4-8882-EA6C495BCA1D}" dt="2022-02-20T00:26:27.567" v="2558" actId="700"/>
          <ac:spMkLst>
            <pc:docMk/>
            <pc:sldMk cId="2029537170" sldId="295"/>
            <ac:spMk id="5" creationId="{5B27B150-A6F9-4026-9AA2-AAB81655EF69}"/>
          </ac:spMkLst>
        </pc:spChg>
        <pc:spChg chg="del">
          <ac:chgData name="Louiza Damianou" userId="f45e54aa-7756-4d05-aaf1-a5bbc67aec44" providerId="ADAL" clId="{4FB4E434-50C9-43A4-8882-EA6C495BCA1D}" dt="2022-02-20T00:26:27.567" v="2558" actId="700"/>
          <ac:spMkLst>
            <pc:docMk/>
            <pc:sldMk cId="2029537170" sldId="295"/>
            <ac:spMk id="6" creationId="{968BA129-52E5-46EF-89E8-A93A30CE5196}"/>
          </ac:spMkLst>
        </pc:spChg>
        <pc:spChg chg="mod ord">
          <ac:chgData name="Louiza Damianou" userId="f45e54aa-7756-4d05-aaf1-a5bbc67aec44" providerId="ADAL" clId="{4FB4E434-50C9-43A4-8882-EA6C495BCA1D}" dt="2022-02-20T00:31:47.385" v="2587" actId="20577"/>
          <ac:spMkLst>
            <pc:docMk/>
            <pc:sldMk cId="2029537170" sldId="295"/>
            <ac:spMk id="7" creationId="{F814F97F-446B-49F7-8C80-6AA0810AF459}"/>
          </ac:spMkLst>
        </pc:spChg>
        <pc:spChg chg="mod ord">
          <ac:chgData name="Louiza Damianou" userId="f45e54aa-7756-4d05-aaf1-a5bbc67aec44" providerId="ADAL" clId="{4FB4E434-50C9-43A4-8882-EA6C495BCA1D}" dt="2022-02-20T00:31:43.689" v="2583" actId="20577"/>
          <ac:spMkLst>
            <pc:docMk/>
            <pc:sldMk cId="2029537170" sldId="295"/>
            <ac:spMk id="8" creationId="{65858E5D-AABD-433E-AF34-1DF5A9BFA7FC}"/>
          </ac:spMkLst>
        </pc:spChg>
        <pc:spChg chg="mod ord">
          <ac:chgData name="Louiza Damianou" userId="f45e54aa-7756-4d05-aaf1-a5bbc67aec44" providerId="ADAL" clId="{4FB4E434-50C9-43A4-8882-EA6C495BCA1D}" dt="2022-02-20T00:26:27.567" v="2558" actId="700"/>
          <ac:spMkLst>
            <pc:docMk/>
            <pc:sldMk cId="2029537170" sldId="295"/>
            <ac:spMk id="9" creationId="{C2F75123-70DC-4EED-A944-B1EB848BECF9}"/>
          </ac:spMkLst>
        </pc:spChg>
        <pc:spChg chg="add mod ord">
          <ac:chgData name="Louiza Damianou" userId="f45e54aa-7756-4d05-aaf1-a5bbc67aec44" providerId="ADAL" clId="{4FB4E434-50C9-43A4-8882-EA6C495BCA1D}" dt="2022-02-20T00:26:32.194" v="2565" actId="20577"/>
          <ac:spMkLst>
            <pc:docMk/>
            <pc:sldMk cId="2029537170" sldId="295"/>
            <ac:spMk id="10" creationId="{138B7D49-302F-4E00-A1B5-07CD80706E60}"/>
          </ac:spMkLst>
        </pc:spChg>
        <pc:spChg chg="add mod ord">
          <ac:chgData name="Louiza Damianou" userId="f45e54aa-7756-4d05-aaf1-a5bbc67aec44" providerId="ADAL" clId="{4FB4E434-50C9-43A4-8882-EA6C495BCA1D}" dt="2022-02-20T00:28:31.648" v="2576" actId="27636"/>
          <ac:spMkLst>
            <pc:docMk/>
            <pc:sldMk cId="2029537170" sldId="295"/>
            <ac:spMk id="11" creationId="{9B173740-B798-421F-91FF-A3AC81D578FF}"/>
          </ac:spMkLst>
        </pc:spChg>
      </pc:sldChg>
      <pc:sldChg chg="addSp delSp modSp new del mod chgLayout">
        <pc:chgData name="Louiza Damianou" userId="f45e54aa-7756-4d05-aaf1-a5bbc67aec44" providerId="ADAL" clId="{4FB4E434-50C9-43A4-8882-EA6C495BCA1D}" dt="2022-02-20T00:26:03.169" v="2555" actId="47"/>
        <pc:sldMkLst>
          <pc:docMk/>
          <pc:sldMk cId="2574421581" sldId="295"/>
        </pc:sldMkLst>
        <pc:spChg chg="del mod ord">
          <ac:chgData name="Louiza Damianou" userId="f45e54aa-7756-4d05-aaf1-a5bbc67aec44" providerId="ADAL" clId="{4FB4E434-50C9-43A4-8882-EA6C495BCA1D}" dt="2022-02-20T00:20:37.007" v="2473" actId="700"/>
          <ac:spMkLst>
            <pc:docMk/>
            <pc:sldMk cId="2574421581" sldId="295"/>
            <ac:spMk id="2" creationId="{214A751D-E4EE-481D-8199-4A56B4063AD8}"/>
          </ac:spMkLst>
        </pc:spChg>
        <pc:spChg chg="del mod ord">
          <ac:chgData name="Louiza Damianou" userId="f45e54aa-7756-4d05-aaf1-a5bbc67aec44" providerId="ADAL" clId="{4FB4E434-50C9-43A4-8882-EA6C495BCA1D}" dt="2022-02-20T00:20:37.007" v="2473" actId="700"/>
          <ac:spMkLst>
            <pc:docMk/>
            <pc:sldMk cId="2574421581" sldId="295"/>
            <ac:spMk id="3" creationId="{D9194E3D-5A34-4139-8015-796F04751B9C}"/>
          </ac:spMkLst>
        </pc:spChg>
        <pc:spChg chg="del mod ord">
          <ac:chgData name="Louiza Damianou" userId="f45e54aa-7756-4d05-aaf1-a5bbc67aec44" providerId="ADAL" clId="{4FB4E434-50C9-43A4-8882-EA6C495BCA1D}" dt="2022-02-20T00:20:37.007" v="2473" actId="700"/>
          <ac:spMkLst>
            <pc:docMk/>
            <pc:sldMk cId="2574421581" sldId="295"/>
            <ac:spMk id="4" creationId="{FCDF050A-34D6-49D1-BDE7-01CC7144C9B5}"/>
          </ac:spMkLst>
        </pc:spChg>
        <pc:spChg chg="del mod ord">
          <ac:chgData name="Louiza Damianou" userId="f45e54aa-7756-4d05-aaf1-a5bbc67aec44" providerId="ADAL" clId="{4FB4E434-50C9-43A4-8882-EA6C495BCA1D}" dt="2022-02-20T00:20:37.007" v="2473" actId="700"/>
          <ac:spMkLst>
            <pc:docMk/>
            <pc:sldMk cId="2574421581" sldId="295"/>
            <ac:spMk id="5" creationId="{B4473393-ECF0-4974-8807-778C61231F49}"/>
          </ac:spMkLst>
        </pc:spChg>
        <pc:spChg chg="del mod ord">
          <ac:chgData name="Louiza Damianou" userId="f45e54aa-7756-4d05-aaf1-a5bbc67aec44" providerId="ADAL" clId="{4FB4E434-50C9-43A4-8882-EA6C495BCA1D}" dt="2022-02-20T00:20:37.007" v="2473" actId="700"/>
          <ac:spMkLst>
            <pc:docMk/>
            <pc:sldMk cId="2574421581" sldId="295"/>
            <ac:spMk id="6" creationId="{3F45905F-C5E9-40BA-9E6A-C13BF2CCFA7F}"/>
          </ac:spMkLst>
        </pc:spChg>
        <pc:spChg chg="mod ord">
          <ac:chgData name="Louiza Damianou" userId="f45e54aa-7756-4d05-aaf1-a5bbc67aec44" providerId="ADAL" clId="{4FB4E434-50C9-43A4-8882-EA6C495BCA1D}" dt="2022-02-20T00:20:37.007" v="2473" actId="700"/>
          <ac:spMkLst>
            <pc:docMk/>
            <pc:sldMk cId="2574421581" sldId="295"/>
            <ac:spMk id="7" creationId="{1B36C830-C64D-4248-B4B0-6D7257392617}"/>
          </ac:spMkLst>
        </pc:spChg>
        <pc:spChg chg="mod ord">
          <ac:chgData name="Louiza Damianou" userId="f45e54aa-7756-4d05-aaf1-a5bbc67aec44" providerId="ADAL" clId="{4FB4E434-50C9-43A4-8882-EA6C495BCA1D}" dt="2022-02-20T00:20:37.007" v="2473" actId="700"/>
          <ac:spMkLst>
            <pc:docMk/>
            <pc:sldMk cId="2574421581" sldId="295"/>
            <ac:spMk id="8" creationId="{5670BC3A-0EF2-4F4D-9310-66236AC3AA7E}"/>
          </ac:spMkLst>
        </pc:spChg>
        <pc:spChg chg="mod ord">
          <ac:chgData name="Louiza Damianou" userId="f45e54aa-7756-4d05-aaf1-a5bbc67aec44" providerId="ADAL" clId="{4FB4E434-50C9-43A4-8882-EA6C495BCA1D}" dt="2022-02-20T00:20:37.007" v="2473" actId="700"/>
          <ac:spMkLst>
            <pc:docMk/>
            <pc:sldMk cId="2574421581" sldId="295"/>
            <ac:spMk id="9" creationId="{4E1C1F92-E89D-4579-AE01-0A59A334BE9F}"/>
          </ac:spMkLst>
        </pc:spChg>
        <pc:spChg chg="add mod ord">
          <ac:chgData name="Louiza Damianou" userId="f45e54aa-7756-4d05-aaf1-a5bbc67aec44" providerId="ADAL" clId="{4FB4E434-50C9-43A4-8882-EA6C495BCA1D}" dt="2022-02-20T00:20:49.088" v="2518" actId="20577"/>
          <ac:spMkLst>
            <pc:docMk/>
            <pc:sldMk cId="2574421581" sldId="295"/>
            <ac:spMk id="10" creationId="{20289C4A-C32D-4E94-83BF-390465FBB630}"/>
          </ac:spMkLst>
        </pc:spChg>
        <pc:spChg chg="add mod ord">
          <ac:chgData name="Louiza Damianou" userId="f45e54aa-7756-4d05-aaf1-a5bbc67aec44" providerId="ADAL" clId="{4FB4E434-50C9-43A4-8882-EA6C495BCA1D}" dt="2022-02-20T00:20:53.040" v="2523" actId="20577"/>
          <ac:spMkLst>
            <pc:docMk/>
            <pc:sldMk cId="2574421581" sldId="295"/>
            <ac:spMk id="11" creationId="{A3C59B3E-EEF9-4DBD-AF71-8AE16AEC2DA0}"/>
          </ac:spMkLst>
        </pc:spChg>
        <pc:spChg chg="add mod ord">
          <ac:chgData name="Louiza Damianou" userId="f45e54aa-7756-4d05-aaf1-a5bbc67aec44" providerId="ADAL" clId="{4FB4E434-50C9-43A4-8882-EA6C495BCA1D}" dt="2022-02-20T00:21:42.015" v="2552" actId="20577"/>
          <ac:spMkLst>
            <pc:docMk/>
            <pc:sldMk cId="2574421581" sldId="295"/>
            <ac:spMk id="12" creationId="{DEFAAA41-A10E-4F09-8A00-4F0A8F22F897}"/>
          </ac:spMkLst>
        </pc:spChg>
        <pc:spChg chg="add mod ord">
          <ac:chgData name="Louiza Damianou" userId="f45e54aa-7756-4d05-aaf1-a5bbc67aec44" providerId="ADAL" clId="{4FB4E434-50C9-43A4-8882-EA6C495BCA1D}" dt="2022-02-20T00:20:56.254" v="2530" actId="20577"/>
          <ac:spMkLst>
            <pc:docMk/>
            <pc:sldMk cId="2574421581" sldId="295"/>
            <ac:spMk id="13" creationId="{85E675EC-F4E7-4C98-99E1-D0BFD1D31FF4}"/>
          </ac:spMkLst>
        </pc:spChg>
        <pc:spChg chg="add mod ord">
          <ac:chgData name="Louiza Damianou" userId="f45e54aa-7756-4d05-aaf1-a5bbc67aec44" providerId="ADAL" clId="{4FB4E434-50C9-43A4-8882-EA6C495BCA1D}" dt="2022-02-20T00:21:44.432" v="2553"/>
          <ac:spMkLst>
            <pc:docMk/>
            <pc:sldMk cId="2574421581" sldId="295"/>
            <ac:spMk id="14" creationId="{34E851F5-BAA6-478E-9210-10AF06AF008B}"/>
          </ac:spMkLst>
        </pc:spChg>
        <pc:spChg chg="add mod ord">
          <ac:chgData name="Louiza Damianou" userId="f45e54aa-7756-4d05-aaf1-a5bbc67aec44" providerId="ADAL" clId="{4FB4E434-50C9-43A4-8882-EA6C495BCA1D}" dt="2022-02-20T00:20:59.888" v="2537" actId="20577"/>
          <ac:spMkLst>
            <pc:docMk/>
            <pc:sldMk cId="2574421581" sldId="295"/>
            <ac:spMk id="15" creationId="{5E558D09-0A01-400D-AF8B-2B5505BFD823}"/>
          </ac:spMkLst>
        </pc:spChg>
        <pc:spChg chg="add mod ord">
          <ac:chgData name="Louiza Damianou" userId="f45e54aa-7756-4d05-aaf1-a5bbc67aec44" providerId="ADAL" clId="{4FB4E434-50C9-43A4-8882-EA6C495BCA1D}" dt="2022-02-20T00:21:45.505" v="2554"/>
          <ac:spMkLst>
            <pc:docMk/>
            <pc:sldMk cId="2574421581" sldId="295"/>
            <ac:spMk id="16" creationId="{9B142B46-A4E2-45F3-878D-FF4ACB96BB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0E406-F2F2-4299-9E03-27B6C2D168D8}" type="doc">
      <dgm:prSet loTypeId="urn:diagrams.loki3.com/VaryingWidthList" loCatId="list" qsTypeId="urn:microsoft.com/office/officeart/2005/8/quickstyle/3d5" qsCatId="3D" csTypeId="urn:microsoft.com/office/officeart/2005/8/colors/colorful5" csCatId="colorful" phldr="1"/>
      <dgm:spPr/>
    </dgm:pt>
    <dgm:pt modelId="{B6622117-F979-4A6D-B964-E41D145B0D69}">
      <dgm:prSet phldrT="[Text]"/>
      <dgm:spPr>
        <a:solidFill>
          <a:srgbClr val="0070C0"/>
        </a:solidFill>
      </dgm:spPr>
      <dgm:t>
        <a:bodyPr/>
        <a:lstStyle/>
        <a:p>
          <a:r>
            <a:rPr lang="en-GB" dirty="0"/>
            <a:t>Die</a:t>
          </a:r>
        </a:p>
      </dgm:t>
    </dgm:pt>
    <dgm:pt modelId="{9773FE62-DE3D-4205-AE47-0205C94A92E4}" type="parTrans" cxnId="{D4459351-FA52-4B34-A6A4-F170E8217401}">
      <dgm:prSet/>
      <dgm:spPr/>
      <dgm:t>
        <a:bodyPr/>
        <a:lstStyle/>
        <a:p>
          <a:endParaRPr lang="en-GB"/>
        </a:p>
      </dgm:t>
    </dgm:pt>
    <dgm:pt modelId="{D2BB42A1-EAC9-42DB-9F1D-BCAAE7995BC1}" type="sibTrans" cxnId="{D4459351-FA52-4B34-A6A4-F170E8217401}">
      <dgm:prSet/>
      <dgm:spPr/>
      <dgm:t>
        <a:bodyPr/>
        <a:lstStyle/>
        <a:p>
          <a:endParaRPr lang="en-GB"/>
        </a:p>
      </dgm:t>
    </dgm:pt>
    <dgm:pt modelId="{C84B0A91-AD3B-4B18-B693-7002290D6DF7}">
      <dgm:prSet phldrT="[Text]"/>
      <dgm:spPr>
        <a:solidFill>
          <a:srgbClr val="00B050"/>
        </a:solidFill>
      </dgm:spPr>
      <dgm:t>
        <a:bodyPr/>
        <a:lstStyle/>
        <a:p>
          <a:r>
            <a:rPr lang="en-GB" dirty="0"/>
            <a:t>Plane</a:t>
          </a:r>
        </a:p>
      </dgm:t>
    </dgm:pt>
    <dgm:pt modelId="{71D32254-EB29-4A65-BDA9-2E0A7D1539FB}" type="parTrans" cxnId="{CB33B0C0-71C2-43D0-B26F-A99B0E9D4230}">
      <dgm:prSet/>
      <dgm:spPr/>
      <dgm:t>
        <a:bodyPr/>
        <a:lstStyle/>
        <a:p>
          <a:endParaRPr lang="en-GB"/>
        </a:p>
      </dgm:t>
    </dgm:pt>
    <dgm:pt modelId="{BD4933E1-25A2-41E3-9D43-B3AAFF9C8B24}" type="sibTrans" cxnId="{CB33B0C0-71C2-43D0-B26F-A99B0E9D4230}">
      <dgm:prSet/>
      <dgm:spPr/>
      <dgm:t>
        <a:bodyPr/>
        <a:lstStyle/>
        <a:p>
          <a:endParaRPr lang="en-GB"/>
        </a:p>
      </dgm:t>
    </dgm:pt>
    <dgm:pt modelId="{16CFAC24-E63C-418C-9FD7-14346F15FB21}">
      <dgm:prSet phldrT="[Text]"/>
      <dgm:spPr>
        <a:solidFill>
          <a:schemeClr val="accent4">
            <a:lumMod val="75000"/>
          </a:schemeClr>
        </a:solidFill>
      </dgm:spPr>
      <dgm:t>
        <a:bodyPr/>
        <a:lstStyle/>
        <a:p>
          <a:r>
            <a:rPr lang="en-GB" dirty="0"/>
            <a:t>Block</a:t>
          </a:r>
        </a:p>
      </dgm:t>
    </dgm:pt>
    <dgm:pt modelId="{2A6D7262-D959-4D7A-BC7A-E6C54C0C14A0}" type="parTrans" cxnId="{ECC9CD4C-A34A-4A9C-BF5E-C8C8A37B6A95}">
      <dgm:prSet/>
      <dgm:spPr/>
      <dgm:t>
        <a:bodyPr/>
        <a:lstStyle/>
        <a:p>
          <a:endParaRPr lang="en-GB"/>
        </a:p>
      </dgm:t>
    </dgm:pt>
    <dgm:pt modelId="{6F5AC4CF-6EE4-4D52-85CA-45129CF85482}" type="sibTrans" cxnId="{ECC9CD4C-A34A-4A9C-BF5E-C8C8A37B6A95}">
      <dgm:prSet/>
      <dgm:spPr/>
      <dgm:t>
        <a:bodyPr/>
        <a:lstStyle/>
        <a:p>
          <a:endParaRPr lang="en-GB"/>
        </a:p>
      </dgm:t>
    </dgm:pt>
    <dgm:pt modelId="{60769CD8-96E7-471B-9122-1B98BE6D17F4}">
      <dgm:prSet phldrT="[Text]"/>
      <dgm:spPr>
        <a:solidFill>
          <a:schemeClr val="accent5">
            <a:lumMod val="60000"/>
            <a:lumOff val="40000"/>
          </a:schemeClr>
        </a:solidFill>
      </dgm:spPr>
      <dgm:t>
        <a:bodyPr/>
        <a:lstStyle/>
        <a:p>
          <a:r>
            <a:rPr lang="en-GB" dirty="0"/>
            <a:t>Page</a:t>
          </a:r>
        </a:p>
      </dgm:t>
    </dgm:pt>
    <dgm:pt modelId="{37911BAD-E102-4671-AF4B-68A37E293269}" type="parTrans" cxnId="{D655FE0E-4676-4079-8BAF-90203131C16F}">
      <dgm:prSet/>
      <dgm:spPr/>
      <dgm:t>
        <a:bodyPr/>
        <a:lstStyle/>
        <a:p>
          <a:endParaRPr lang="en-GB"/>
        </a:p>
      </dgm:t>
    </dgm:pt>
    <dgm:pt modelId="{7A850157-E85E-4B79-BF35-3940083AB6B0}" type="sibTrans" cxnId="{D655FE0E-4676-4079-8BAF-90203131C16F}">
      <dgm:prSet/>
      <dgm:spPr/>
      <dgm:t>
        <a:bodyPr/>
        <a:lstStyle/>
        <a:p>
          <a:endParaRPr lang="en-GB"/>
        </a:p>
      </dgm:t>
    </dgm:pt>
    <dgm:pt modelId="{0E2F99B6-DD7D-4398-B965-E21BD3467A6A}" type="pres">
      <dgm:prSet presAssocID="{4A30E406-F2F2-4299-9E03-27B6C2D168D8}" presName="Name0" presStyleCnt="0">
        <dgm:presLayoutVars>
          <dgm:resizeHandles/>
        </dgm:presLayoutVars>
      </dgm:prSet>
      <dgm:spPr/>
    </dgm:pt>
    <dgm:pt modelId="{FC722015-2C4D-4853-B145-BB8A0FACC4EE}" type="pres">
      <dgm:prSet presAssocID="{B6622117-F979-4A6D-B964-E41D145B0D69}" presName="text" presStyleLbl="node1" presStyleIdx="0" presStyleCnt="4">
        <dgm:presLayoutVars>
          <dgm:bulletEnabled val="1"/>
        </dgm:presLayoutVars>
      </dgm:prSet>
      <dgm:spPr/>
    </dgm:pt>
    <dgm:pt modelId="{4E766DCE-3D38-49C3-AB60-63983B9DAE6B}" type="pres">
      <dgm:prSet presAssocID="{D2BB42A1-EAC9-42DB-9F1D-BCAAE7995BC1}" presName="space" presStyleCnt="0"/>
      <dgm:spPr/>
    </dgm:pt>
    <dgm:pt modelId="{5B49CF20-F3C4-4F3B-ACAD-30D29EB37D45}" type="pres">
      <dgm:prSet presAssocID="{C84B0A91-AD3B-4B18-B693-7002290D6DF7}" presName="text" presStyleLbl="node1" presStyleIdx="1" presStyleCnt="4">
        <dgm:presLayoutVars>
          <dgm:bulletEnabled val="1"/>
        </dgm:presLayoutVars>
      </dgm:prSet>
      <dgm:spPr/>
    </dgm:pt>
    <dgm:pt modelId="{5D593452-9D43-47C3-ABD2-151F52734B65}" type="pres">
      <dgm:prSet presAssocID="{BD4933E1-25A2-41E3-9D43-B3AAFF9C8B24}" presName="space" presStyleCnt="0"/>
      <dgm:spPr/>
    </dgm:pt>
    <dgm:pt modelId="{9184AE63-3DA7-450A-A0AE-34B7013B107C}" type="pres">
      <dgm:prSet presAssocID="{16CFAC24-E63C-418C-9FD7-14346F15FB21}" presName="text" presStyleLbl="node1" presStyleIdx="2" presStyleCnt="4">
        <dgm:presLayoutVars>
          <dgm:bulletEnabled val="1"/>
        </dgm:presLayoutVars>
      </dgm:prSet>
      <dgm:spPr/>
    </dgm:pt>
    <dgm:pt modelId="{EBFDFA2F-8DD1-4516-97CF-D5544A9A1A93}" type="pres">
      <dgm:prSet presAssocID="{6F5AC4CF-6EE4-4D52-85CA-45129CF85482}" presName="space" presStyleCnt="0"/>
      <dgm:spPr/>
    </dgm:pt>
    <dgm:pt modelId="{04FCC718-94C1-4A8E-BAF9-8F33D1B858B4}" type="pres">
      <dgm:prSet presAssocID="{60769CD8-96E7-471B-9122-1B98BE6D17F4}" presName="text" presStyleLbl="node1" presStyleIdx="3" presStyleCnt="4">
        <dgm:presLayoutVars>
          <dgm:bulletEnabled val="1"/>
        </dgm:presLayoutVars>
      </dgm:prSet>
      <dgm:spPr/>
    </dgm:pt>
  </dgm:ptLst>
  <dgm:cxnLst>
    <dgm:cxn modelId="{D655FE0E-4676-4079-8BAF-90203131C16F}" srcId="{4A30E406-F2F2-4299-9E03-27B6C2D168D8}" destId="{60769CD8-96E7-471B-9122-1B98BE6D17F4}" srcOrd="3" destOrd="0" parTransId="{37911BAD-E102-4671-AF4B-68A37E293269}" sibTransId="{7A850157-E85E-4B79-BF35-3940083AB6B0}"/>
    <dgm:cxn modelId="{42CB3224-3991-48FB-BD49-7018F9D82BCC}" type="presOf" srcId="{B6622117-F979-4A6D-B964-E41D145B0D69}" destId="{FC722015-2C4D-4853-B145-BB8A0FACC4EE}" srcOrd="0" destOrd="0" presId="urn:diagrams.loki3.com/VaryingWidthList"/>
    <dgm:cxn modelId="{B36E245D-4FFD-425E-B7B9-55AF8FA568FB}" type="presOf" srcId="{C84B0A91-AD3B-4B18-B693-7002290D6DF7}" destId="{5B49CF20-F3C4-4F3B-ACAD-30D29EB37D45}" srcOrd="0" destOrd="0" presId="urn:diagrams.loki3.com/VaryingWidthList"/>
    <dgm:cxn modelId="{62FDE34A-4443-43B3-ACB0-13DD217AB434}" type="presOf" srcId="{4A30E406-F2F2-4299-9E03-27B6C2D168D8}" destId="{0E2F99B6-DD7D-4398-B965-E21BD3467A6A}" srcOrd="0" destOrd="0" presId="urn:diagrams.loki3.com/VaryingWidthList"/>
    <dgm:cxn modelId="{ECC9CD4C-A34A-4A9C-BF5E-C8C8A37B6A95}" srcId="{4A30E406-F2F2-4299-9E03-27B6C2D168D8}" destId="{16CFAC24-E63C-418C-9FD7-14346F15FB21}" srcOrd="2" destOrd="0" parTransId="{2A6D7262-D959-4D7A-BC7A-E6C54C0C14A0}" sibTransId="{6F5AC4CF-6EE4-4D52-85CA-45129CF85482}"/>
    <dgm:cxn modelId="{D4459351-FA52-4B34-A6A4-F170E8217401}" srcId="{4A30E406-F2F2-4299-9E03-27B6C2D168D8}" destId="{B6622117-F979-4A6D-B964-E41D145B0D69}" srcOrd="0" destOrd="0" parTransId="{9773FE62-DE3D-4205-AE47-0205C94A92E4}" sibTransId="{D2BB42A1-EAC9-42DB-9F1D-BCAAE7995BC1}"/>
    <dgm:cxn modelId="{4423F288-3759-46C3-9838-9523D65BFA3D}" type="presOf" srcId="{60769CD8-96E7-471B-9122-1B98BE6D17F4}" destId="{04FCC718-94C1-4A8E-BAF9-8F33D1B858B4}" srcOrd="0" destOrd="0" presId="urn:diagrams.loki3.com/VaryingWidthList"/>
    <dgm:cxn modelId="{4B658692-18D9-4788-9F7F-9542E7F63025}" type="presOf" srcId="{16CFAC24-E63C-418C-9FD7-14346F15FB21}" destId="{9184AE63-3DA7-450A-A0AE-34B7013B107C}" srcOrd="0" destOrd="0" presId="urn:diagrams.loki3.com/VaryingWidthList"/>
    <dgm:cxn modelId="{CB33B0C0-71C2-43D0-B26F-A99B0E9D4230}" srcId="{4A30E406-F2F2-4299-9E03-27B6C2D168D8}" destId="{C84B0A91-AD3B-4B18-B693-7002290D6DF7}" srcOrd="1" destOrd="0" parTransId="{71D32254-EB29-4A65-BDA9-2E0A7D1539FB}" sibTransId="{BD4933E1-25A2-41E3-9D43-B3AAFF9C8B24}"/>
    <dgm:cxn modelId="{25EEEDB8-F5A0-466F-9C0C-402875C31D28}" type="presParOf" srcId="{0E2F99B6-DD7D-4398-B965-E21BD3467A6A}" destId="{FC722015-2C4D-4853-B145-BB8A0FACC4EE}" srcOrd="0" destOrd="0" presId="urn:diagrams.loki3.com/VaryingWidthList"/>
    <dgm:cxn modelId="{7B24650F-515C-4574-BBFA-6BC335845398}" type="presParOf" srcId="{0E2F99B6-DD7D-4398-B965-E21BD3467A6A}" destId="{4E766DCE-3D38-49C3-AB60-63983B9DAE6B}" srcOrd="1" destOrd="0" presId="urn:diagrams.loki3.com/VaryingWidthList"/>
    <dgm:cxn modelId="{CDE448C8-10F6-4E60-B5EE-00C0FD8B789A}" type="presParOf" srcId="{0E2F99B6-DD7D-4398-B965-E21BD3467A6A}" destId="{5B49CF20-F3C4-4F3B-ACAD-30D29EB37D45}" srcOrd="2" destOrd="0" presId="urn:diagrams.loki3.com/VaryingWidthList"/>
    <dgm:cxn modelId="{8DB16037-980B-4103-9842-7FEC099F2695}" type="presParOf" srcId="{0E2F99B6-DD7D-4398-B965-E21BD3467A6A}" destId="{5D593452-9D43-47C3-ABD2-151F52734B65}" srcOrd="3" destOrd="0" presId="urn:diagrams.loki3.com/VaryingWidthList"/>
    <dgm:cxn modelId="{3C7F8D26-C450-4FB4-B0EC-EBD276AF1837}" type="presParOf" srcId="{0E2F99B6-DD7D-4398-B965-E21BD3467A6A}" destId="{9184AE63-3DA7-450A-A0AE-34B7013B107C}" srcOrd="4" destOrd="0" presId="urn:diagrams.loki3.com/VaryingWidthList"/>
    <dgm:cxn modelId="{217AA7C5-BA74-4DFB-A576-21DB590B3641}" type="presParOf" srcId="{0E2F99B6-DD7D-4398-B965-E21BD3467A6A}" destId="{EBFDFA2F-8DD1-4516-97CF-D5544A9A1A93}" srcOrd="5" destOrd="0" presId="urn:diagrams.loki3.com/VaryingWidthList"/>
    <dgm:cxn modelId="{9BA043C1-F1F6-487E-93EF-50BEB3890EE7}" type="presParOf" srcId="{0E2F99B6-DD7D-4398-B965-E21BD3467A6A}" destId="{04FCC718-94C1-4A8E-BAF9-8F33D1B858B4}"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54DE8E-6A4A-4880-872D-40FB18816A9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98881BE0-1906-4223-B2DC-DEC70BF81D50}">
      <dgm:prSet phldrT="[Text]"/>
      <dgm:spPr/>
      <dgm:t>
        <a:bodyPr/>
        <a:lstStyle/>
        <a:p>
          <a:r>
            <a:rPr lang="en-GB" dirty="0"/>
            <a:t>Partition 1</a:t>
          </a:r>
        </a:p>
      </dgm:t>
    </dgm:pt>
    <dgm:pt modelId="{702630C3-E93E-4F03-98C2-65EFC7719B34}" type="parTrans" cxnId="{AA822CB1-BED8-4F3A-BBCE-17F06246D32B}">
      <dgm:prSet/>
      <dgm:spPr/>
      <dgm:t>
        <a:bodyPr/>
        <a:lstStyle/>
        <a:p>
          <a:endParaRPr lang="en-GB"/>
        </a:p>
      </dgm:t>
    </dgm:pt>
    <dgm:pt modelId="{492B6FDB-A03A-4627-AA3A-B1515BF5EFBF}" type="sibTrans" cxnId="{AA822CB1-BED8-4F3A-BBCE-17F06246D32B}">
      <dgm:prSet/>
      <dgm:spPr/>
      <dgm:t>
        <a:bodyPr/>
        <a:lstStyle/>
        <a:p>
          <a:endParaRPr lang="en-GB"/>
        </a:p>
      </dgm:t>
    </dgm:pt>
    <dgm:pt modelId="{51A02FD6-38D9-4222-8615-B1F300D7E54D}">
      <dgm:prSet phldrT="[Text]"/>
      <dgm:spPr/>
      <dgm:t>
        <a:bodyPr/>
        <a:lstStyle/>
        <a:p>
          <a:r>
            <a:rPr lang="en-GB"/>
            <a:t>Partition </a:t>
          </a:r>
          <a:r>
            <a:rPr lang="en-GB" dirty="0"/>
            <a:t>2</a:t>
          </a:r>
        </a:p>
      </dgm:t>
    </dgm:pt>
    <dgm:pt modelId="{9FD0C621-BBBA-4A80-8066-7F57D65DEF61}" type="parTrans" cxnId="{557B305E-2679-44FC-A888-6CDE97D14503}">
      <dgm:prSet/>
      <dgm:spPr/>
      <dgm:t>
        <a:bodyPr/>
        <a:lstStyle/>
        <a:p>
          <a:endParaRPr lang="en-GB"/>
        </a:p>
      </dgm:t>
    </dgm:pt>
    <dgm:pt modelId="{E75D6A7A-CA09-43A9-A4C4-CCFF037D81D1}" type="sibTrans" cxnId="{557B305E-2679-44FC-A888-6CDE97D14503}">
      <dgm:prSet/>
      <dgm:spPr/>
      <dgm:t>
        <a:bodyPr/>
        <a:lstStyle/>
        <a:p>
          <a:endParaRPr lang="en-GB"/>
        </a:p>
      </dgm:t>
    </dgm:pt>
    <dgm:pt modelId="{2AF09E47-E49A-4722-910D-0CEFC2DBCDFE}">
      <dgm:prSet phldrT="[Text]"/>
      <dgm:spPr/>
      <dgm:t>
        <a:bodyPr/>
        <a:lstStyle/>
        <a:p>
          <a:r>
            <a:rPr lang="en-GB" dirty="0"/>
            <a:t>Partition 3</a:t>
          </a:r>
        </a:p>
      </dgm:t>
    </dgm:pt>
    <dgm:pt modelId="{0F47412F-EDE6-4445-AD7B-5F9F244DBCAA}" type="parTrans" cxnId="{A6354183-7895-4F55-AFEB-1DF01261FB0F}">
      <dgm:prSet/>
      <dgm:spPr/>
      <dgm:t>
        <a:bodyPr/>
        <a:lstStyle/>
        <a:p>
          <a:endParaRPr lang="en-GB"/>
        </a:p>
      </dgm:t>
    </dgm:pt>
    <dgm:pt modelId="{F2FB602D-6B75-407A-A6D4-DF93B23069D7}" type="sibTrans" cxnId="{A6354183-7895-4F55-AFEB-1DF01261FB0F}">
      <dgm:prSet/>
      <dgm:spPr/>
      <dgm:t>
        <a:bodyPr/>
        <a:lstStyle/>
        <a:p>
          <a:endParaRPr lang="en-GB"/>
        </a:p>
      </dgm:t>
    </dgm:pt>
    <dgm:pt modelId="{8BD65973-E0EC-4602-87F2-4C5597CF767E}" type="pres">
      <dgm:prSet presAssocID="{7654DE8E-6A4A-4880-872D-40FB18816A98}" presName="Name0" presStyleCnt="0">
        <dgm:presLayoutVars>
          <dgm:chMax val="7"/>
          <dgm:chPref val="7"/>
          <dgm:dir/>
        </dgm:presLayoutVars>
      </dgm:prSet>
      <dgm:spPr/>
    </dgm:pt>
    <dgm:pt modelId="{D399C048-1ED7-4F18-B1F9-149D68FB5A83}" type="pres">
      <dgm:prSet presAssocID="{7654DE8E-6A4A-4880-872D-40FB18816A98}" presName="Name1" presStyleCnt="0"/>
      <dgm:spPr/>
    </dgm:pt>
    <dgm:pt modelId="{4C8C522C-8D24-42B8-9954-9C8510DF0650}" type="pres">
      <dgm:prSet presAssocID="{7654DE8E-6A4A-4880-872D-40FB18816A98}" presName="cycle" presStyleCnt="0"/>
      <dgm:spPr/>
    </dgm:pt>
    <dgm:pt modelId="{03FD89C9-9402-4ED2-97ED-7F778D2978A7}" type="pres">
      <dgm:prSet presAssocID="{7654DE8E-6A4A-4880-872D-40FB18816A98}" presName="srcNode" presStyleLbl="node1" presStyleIdx="0" presStyleCnt="3"/>
      <dgm:spPr/>
    </dgm:pt>
    <dgm:pt modelId="{2A91E148-FD58-40D1-B8D3-646612FCEE0E}" type="pres">
      <dgm:prSet presAssocID="{7654DE8E-6A4A-4880-872D-40FB18816A98}" presName="conn" presStyleLbl="parChTrans1D2" presStyleIdx="0" presStyleCnt="1"/>
      <dgm:spPr/>
    </dgm:pt>
    <dgm:pt modelId="{0EECB259-D118-449F-895D-45E9CB0E2E07}" type="pres">
      <dgm:prSet presAssocID="{7654DE8E-6A4A-4880-872D-40FB18816A98}" presName="extraNode" presStyleLbl="node1" presStyleIdx="0" presStyleCnt="3"/>
      <dgm:spPr/>
    </dgm:pt>
    <dgm:pt modelId="{7C4E0B2E-189B-4EB3-83E0-0807D9987CDB}" type="pres">
      <dgm:prSet presAssocID="{7654DE8E-6A4A-4880-872D-40FB18816A98}" presName="dstNode" presStyleLbl="node1" presStyleIdx="0" presStyleCnt="3"/>
      <dgm:spPr/>
    </dgm:pt>
    <dgm:pt modelId="{723797A6-BC73-4837-851D-A2CC4246FB70}" type="pres">
      <dgm:prSet presAssocID="{98881BE0-1906-4223-B2DC-DEC70BF81D50}" presName="text_1" presStyleLbl="node1" presStyleIdx="0" presStyleCnt="3">
        <dgm:presLayoutVars>
          <dgm:bulletEnabled val="1"/>
        </dgm:presLayoutVars>
      </dgm:prSet>
      <dgm:spPr/>
    </dgm:pt>
    <dgm:pt modelId="{E7317A66-F88B-48A2-B992-EA38B9B39A3C}" type="pres">
      <dgm:prSet presAssocID="{98881BE0-1906-4223-B2DC-DEC70BF81D50}" presName="accent_1" presStyleCnt="0"/>
      <dgm:spPr/>
    </dgm:pt>
    <dgm:pt modelId="{5762D3EA-6224-4D2A-8962-C7A1BE268C60}" type="pres">
      <dgm:prSet presAssocID="{98881BE0-1906-4223-B2DC-DEC70BF81D50}" presName="accentRepeatNode" presStyleLbl="solidFgAcc1" presStyleIdx="0" presStyleCnt="3"/>
      <dgm:spPr/>
    </dgm:pt>
    <dgm:pt modelId="{79B209CB-3579-4394-8358-2A993C27321B}" type="pres">
      <dgm:prSet presAssocID="{51A02FD6-38D9-4222-8615-B1F300D7E54D}" presName="text_2" presStyleLbl="node1" presStyleIdx="1" presStyleCnt="3">
        <dgm:presLayoutVars>
          <dgm:bulletEnabled val="1"/>
        </dgm:presLayoutVars>
      </dgm:prSet>
      <dgm:spPr/>
    </dgm:pt>
    <dgm:pt modelId="{60B1A514-444F-4A87-A8C6-1A8596AC3A36}" type="pres">
      <dgm:prSet presAssocID="{51A02FD6-38D9-4222-8615-B1F300D7E54D}" presName="accent_2" presStyleCnt="0"/>
      <dgm:spPr/>
    </dgm:pt>
    <dgm:pt modelId="{516E4B7C-1D55-4F57-908A-B3E07568EB6B}" type="pres">
      <dgm:prSet presAssocID="{51A02FD6-38D9-4222-8615-B1F300D7E54D}" presName="accentRepeatNode" presStyleLbl="solidFgAcc1" presStyleIdx="1" presStyleCnt="3"/>
      <dgm:spPr/>
    </dgm:pt>
    <dgm:pt modelId="{C60733DA-124E-4577-97A6-BF90D2097843}" type="pres">
      <dgm:prSet presAssocID="{2AF09E47-E49A-4722-910D-0CEFC2DBCDFE}" presName="text_3" presStyleLbl="node1" presStyleIdx="2" presStyleCnt="3">
        <dgm:presLayoutVars>
          <dgm:bulletEnabled val="1"/>
        </dgm:presLayoutVars>
      </dgm:prSet>
      <dgm:spPr/>
    </dgm:pt>
    <dgm:pt modelId="{0EACC264-8C9C-42FC-9F1E-4C5BB8CB4CAF}" type="pres">
      <dgm:prSet presAssocID="{2AF09E47-E49A-4722-910D-0CEFC2DBCDFE}" presName="accent_3" presStyleCnt="0"/>
      <dgm:spPr/>
    </dgm:pt>
    <dgm:pt modelId="{F6993E99-BEA0-41D0-B395-01124D2D29D9}" type="pres">
      <dgm:prSet presAssocID="{2AF09E47-E49A-4722-910D-0CEFC2DBCDFE}" presName="accentRepeatNode" presStyleLbl="solidFgAcc1" presStyleIdx="2" presStyleCnt="3"/>
      <dgm:spPr/>
    </dgm:pt>
  </dgm:ptLst>
  <dgm:cxnLst>
    <dgm:cxn modelId="{557B305E-2679-44FC-A888-6CDE97D14503}" srcId="{7654DE8E-6A4A-4880-872D-40FB18816A98}" destId="{51A02FD6-38D9-4222-8615-B1F300D7E54D}" srcOrd="1" destOrd="0" parTransId="{9FD0C621-BBBA-4A80-8066-7F57D65DEF61}" sibTransId="{E75D6A7A-CA09-43A9-A4C4-CCFF037D81D1}"/>
    <dgm:cxn modelId="{294DAC44-0B86-4D05-BB26-E228DCA0BF75}" type="presOf" srcId="{492B6FDB-A03A-4627-AA3A-B1515BF5EFBF}" destId="{2A91E148-FD58-40D1-B8D3-646612FCEE0E}" srcOrd="0" destOrd="0" presId="urn:microsoft.com/office/officeart/2008/layout/VerticalCurvedList"/>
    <dgm:cxn modelId="{A6354183-7895-4F55-AFEB-1DF01261FB0F}" srcId="{7654DE8E-6A4A-4880-872D-40FB18816A98}" destId="{2AF09E47-E49A-4722-910D-0CEFC2DBCDFE}" srcOrd="2" destOrd="0" parTransId="{0F47412F-EDE6-4445-AD7B-5F9F244DBCAA}" sibTransId="{F2FB602D-6B75-407A-A6D4-DF93B23069D7}"/>
    <dgm:cxn modelId="{2DAA789E-FA3F-49E1-A076-CB3AAF723E1B}" type="presOf" srcId="{51A02FD6-38D9-4222-8615-B1F300D7E54D}" destId="{79B209CB-3579-4394-8358-2A993C27321B}" srcOrd="0" destOrd="0" presId="urn:microsoft.com/office/officeart/2008/layout/VerticalCurvedList"/>
    <dgm:cxn modelId="{E4E370A6-A120-4E50-ABF5-8347ED28BD78}" type="presOf" srcId="{2AF09E47-E49A-4722-910D-0CEFC2DBCDFE}" destId="{C60733DA-124E-4577-97A6-BF90D2097843}" srcOrd="0" destOrd="0" presId="urn:microsoft.com/office/officeart/2008/layout/VerticalCurvedList"/>
    <dgm:cxn modelId="{AA822CB1-BED8-4F3A-BBCE-17F06246D32B}" srcId="{7654DE8E-6A4A-4880-872D-40FB18816A98}" destId="{98881BE0-1906-4223-B2DC-DEC70BF81D50}" srcOrd="0" destOrd="0" parTransId="{702630C3-E93E-4F03-98C2-65EFC7719B34}" sibTransId="{492B6FDB-A03A-4627-AA3A-B1515BF5EFBF}"/>
    <dgm:cxn modelId="{4C4C98D0-3385-4EF7-A84D-DA17AE0ED2A3}" type="presOf" srcId="{98881BE0-1906-4223-B2DC-DEC70BF81D50}" destId="{723797A6-BC73-4837-851D-A2CC4246FB70}" srcOrd="0" destOrd="0" presId="urn:microsoft.com/office/officeart/2008/layout/VerticalCurvedList"/>
    <dgm:cxn modelId="{25AA03E0-33D9-4734-BABD-CF048C2357C7}" type="presOf" srcId="{7654DE8E-6A4A-4880-872D-40FB18816A98}" destId="{8BD65973-E0EC-4602-87F2-4C5597CF767E}" srcOrd="0" destOrd="0" presId="urn:microsoft.com/office/officeart/2008/layout/VerticalCurvedList"/>
    <dgm:cxn modelId="{93519B8C-7841-4C78-AA54-5DB0DFC22680}" type="presParOf" srcId="{8BD65973-E0EC-4602-87F2-4C5597CF767E}" destId="{D399C048-1ED7-4F18-B1F9-149D68FB5A83}" srcOrd="0" destOrd="0" presId="urn:microsoft.com/office/officeart/2008/layout/VerticalCurvedList"/>
    <dgm:cxn modelId="{76A5A51E-34E0-48FA-84EF-46AFDBE5CE6F}" type="presParOf" srcId="{D399C048-1ED7-4F18-B1F9-149D68FB5A83}" destId="{4C8C522C-8D24-42B8-9954-9C8510DF0650}" srcOrd="0" destOrd="0" presId="urn:microsoft.com/office/officeart/2008/layout/VerticalCurvedList"/>
    <dgm:cxn modelId="{E3D447D7-74C1-4D78-A563-FB2AC86FEA02}" type="presParOf" srcId="{4C8C522C-8D24-42B8-9954-9C8510DF0650}" destId="{03FD89C9-9402-4ED2-97ED-7F778D2978A7}" srcOrd="0" destOrd="0" presId="urn:microsoft.com/office/officeart/2008/layout/VerticalCurvedList"/>
    <dgm:cxn modelId="{12EBD9BF-D34D-4D90-BAB1-BCD4F5346F03}" type="presParOf" srcId="{4C8C522C-8D24-42B8-9954-9C8510DF0650}" destId="{2A91E148-FD58-40D1-B8D3-646612FCEE0E}" srcOrd="1" destOrd="0" presId="urn:microsoft.com/office/officeart/2008/layout/VerticalCurvedList"/>
    <dgm:cxn modelId="{F4B742F0-4AFE-4C3D-B85B-9275DEB11FCF}" type="presParOf" srcId="{4C8C522C-8D24-42B8-9954-9C8510DF0650}" destId="{0EECB259-D118-449F-895D-45E9CB0E2E07}" srcOrd="2" destOrd="0" presId="urn:microsoft.com/office/officeart/2008/layout/VerticalCurvedList"/>
    <dgm:cxn modelId="{943D9A48-D616-4227-AA33-5CFC5B724154}" type="presParOf" srcId="{4C8C522C-8D24-42B8-9954-9C8510DF0650}" destId="{7C4E0B2E-189B-4EB3-83E0-0807D9987CDB}" srcOrd="3" destOrd="0" presId="urn:microsoft.com/office/officeart/2008/layout/VerticalCurvedList"/>
    <dgm:cxn modelId="{0FA2F52D-919C-4E86-A414-A616BD476452}" type="presParOf" srcId="{D399C048-1ED7-4F18-B1F9-149D68FB5A83}" destId="{723797A6-BC73-4837-851D-A2CC4246FB70}" srcOrd="1" destOrd="0" presId="urn:microsoft.com/office/officeart/2008/layout/VerticalCurvedList"/>
    <dgm:cxn modelId="{63DBF006-3554-451E-89F5-10D4C0284491}" type="presParOf" srcId="{D399C048-1ED7-4F18-B1F9-149D68FB5A83}" destId="{E7317A66-F88B-48A2-B992-EA38B9B39A3C}" srcOrd="2" destOrd="0" presId="urn:microsoft.com/office/officeart/2008/layout/VerticalCurvedList"/>
    <dgm:cxn modelId="{88F8C048-956E-4329-B9C2-0D3367E401F4}" type="presParOf" srcId="{E7317A66-F88B-48A2-B992-EA38B9B39A3C}" destId="{5762D3EA-6224-4D2A-8962-C7A1BE268C60}" srcOrd="0" destOrd="0" presId="urn:microsoft.com/office/officeart/2008/layout/VerticalCurvedList"/>
    <dgm:cxn modelId="{6E419B36-0D4C-45FB-897F-A997FCFBC190}" type="presParOf" srcId="{D399C048-1ED7-4F18-B1F9-149D68FB5A83}" destId="{79B209CB-3579-4394-8358-2A993C27321B}" srcOrd="3" destOrd="0" presId="urn:microsoft.com/office/officeart/2008/layout/VerticalCurvedList"/>
    <dgm:cxn modelId="{FCC318EA-5EFE-486B-ACE9-F1DEA3E20B18}" type="presParOf" srcId="{D399C048-1ED7-4F18-B1F9-149D68FB5A83}" destId="{60B1A514-444F-4A87-A8C6-1A8596AC3A36}" srcOrd="4" destOrd="0" presId="urn:microsoft.com/office/officeart/2008/layout/VerticalCurvedList"/>
    <dgm:cxn modelId="{5339717E-1D89-4471-82CA-EE01D26E9788}" type="presParOf" srcId="{60B1A514-444F-4A87-A8C6-1A8596AC3A36}" destId="{516E4B7C-1D55-4F57-908A-B3E07568EB6B}" srcOrd="0" destOrd="0" presId="urn:microsoft.com/office/officeart/2008/layout/VerticalCurvedList"/>
    <dgm:cxn modelId="{67352049-BF17-4765-8E4B-EFFDA7D5034E}" type="presParOf" srcId="{D399C048-1ED7-4F18-B1F9-149D68FB5A83}" destId="{C60733DA-124E-4577-97A6-BF90D2097843}" srcOrd="5" destOrd="0" presId="urn:microsoft.com/office/officeart/2008/layout/VerticalCurvedList"/>
    <dgm:cxn modelId="{CBD817E4-BAEC-436B-9F21-59FCF4D4C7B4}" type="presParOf" srcId="{D399C048-1ED7-4F18-B1F9-149D68FB5A83}" destId="{0EACC264-8C9C-42FC-9F1E-4C5BB8CB4CAF}" srcOrd="6" destOrd="0" presId="urn:microsoft.com/office/officeart/2008/layout/VerticalCurvedList"/>
    <dgm:cxn modelId="{9BDE55F9-F7CF-47C2-A888-8CD6B7012F19}" type="presParOf" srcId="{0EACC264-8C9C-42FC-9F1E-4C5BB8CB4CAF}" destId="{F6993E99-BEA0-41D0-B395-01124D2D29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1309CE-D1A8-4811-8F84-8545395BD51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FF4F4F8A-339D-48B6-98EE-7B3004F75055}">
      <dgm:prSet phldrT="[Text]"/>
      <dgm:spPr/>
      <dgm:t>
        <a:bodyPr/>
        <a:lstStyle/>
        <a:p>
          <a:r>
            <a:rPr lang="en-GB" dirty="0"/>
            <a:t>File System Creation</a:t>
          </a:r>
        </a:p>
      </dgm:t>
    </dgm:pt>
    <dgm:pt modelId="{3B3F7F39-D9B4-48EF-8340-F1B20CB0BF1C}" type="parTrans" cxnId="{D21723ED-6F62-439A-9987-7E5347D4E2BB}">
      <dgm:prSet/>
      <dgm:spPr/>
      <dgm:t>
        <a:bodyPr/>
        <a:lstStyle/>
        <a:p>
          <a:endParaRPr lang="en-GB"/>
        </a:p>
      </dgm:t>
    </dgm:pt>
    <dgm:pt modelId="{98811015-9B77-44A7-A2E0-6392EF513836}" type="sibTrans" cxnId="{D21723ED-6F62-439A-9987-7E5347D4E2BB}">
      <dgm:prSet/>
      <dgm:spPr/>
      <dgm:t>
        <a:bodyPr/>
        <a:lstStyle/>
        <a:p>
          <a:endParaRPr lang="en-GB"/>
        </a:p>
      </dgm:t>
    </dgm:pt>
    <dgm:pt modelId="{40C23E4C-A1B9-4803-9DAD-9B5D94DF633D}">
      <dgm:prSet phldrT="[Text]"/>
      <dgm:spPr/>
      <dgm:t>
        <a:bodyPr/>
        <a:lstStyle/>
        <a:p>
          <a:r>
            <a:rPr lang="en-GB" dirty="0"/>
            <a:t>Bootable file System</a:t>
          </a:r>
        </a:p>
      </dgm:t>
    </dgm:pt>
    <dgm:pt modelId="{8A2BA68B-291D-4CCA-8DCB-3A8EE7175EEC}" type="parTrans" cxnId="{7BA0A609-D9C0-431F-929C-79EC8CE71D7E}">
      <dgm:prSet/>
      <dgm:spPr/>
      <dgm:t>
        <a:bodyPr/>
        <a:lstStyle/>
        <a:p>
          <a:endParaRPr lang="en-GB"/>
        </a:p>
      </dgm:t>
    </dgm:pt>
    <dgm:pt modelId="{173B9E9C-B6A6-4BE3-85F6-A0319C563CD3}" type="sibTrans" cxnId="{7BA0A609-D9C0-431F-929C-79EC8CE71D7E}">
      <dgm:prSet/>
      <dgm:spPr/>
      <dgm:t>
        <a:bodyPr/>
        <a:lstStyle/>
        <a:p>
          <a:endParaRPr lang="en-GB"/>
        </a:p>
      </dgm:t>
    </dgm:pt>
    <dgm:pt modelId="{A30A64D7-E479-499F-BBCB-B3D3CC8414A6}">
      <dgm:prSet phldrT="[Text]"/>
      <dgm:spPr/>
      <dgm:t>
        <a:bodyPr/>
        <a:lstStyle/>
        <a:p>
          <a:r>
            <a:rPr lang="en-GB" dirty="0"/>
            <a:t>Raw Disk Allocation</a:t>
          </a:r>
        </a:p>
      </dgm:t>
    </dgm:pt>
    <dgm:pt modelId="{BF5BAEE2-FB71-48E3-8CA8-7DF8BA9A10D6}" type="parTrans" cxnId="{65858691-9665-4C2C-8EDC-80BADEB41068}">
      <dgm:prSet/>
      <dgm:spPr/>
      <dgm:t>
        <a:bodyPr/>
        <a:lstStyle/>
        <a:p>
          <a:endParaRPr lang="en-GB"/>
        </a:p>
      </dgm:t>
    </dgm:pt>
    <dgm:pt modelId="{4003A330-4D14-4827-B16F-0094BAC00A88}" type="sibTrans" cxnId="{65858691-9665-4C2C-8EDC-80BADEB41068}">
      <dgm:prSet/>
      <dgm:spPr/>
      <dgm:t>
        <a:bodyPr/>
        <a:lstStyle/>
        <a:p>
          <a:endParaRPr lang="en-GB"/>
        </a:p>
      </dgm:t>
    </dgm:pt>
    <dgm:pt modelId="{2A16A21E-A5EF-4D2C-9545-57363CF91795}" type="pres">
      <dgm:prSet presAssocID="{A51309CE-D1A8-4811-8F84-8545395BD510}" presName="linear" presStyleCnt="0">
        <dgm:presLayoutVars>
          <dgm:dir/>
          <dgm:animLvl val="lvl"/>
          <dgm:resizeHandles val="exact"/>
        </dgm:presLayoutVars>
      </dgm:prSet>
      <dgm:spPr/>
    </dgm:pt>
    <dgm:pt modelId="{A8C2561A-24FF-4E4B-B8B6-6262CC327015}" type="pres">
      <dgm:prSet presAssocID="{FF4F4F8A-339D-48B6-98EE-7B3004F75055}" presName="parentLin" presStyleCnt="0"/>
      <dgm:spPr/>
    </dgm:pt>
    <dgm:pt modelId="{95D86546-DE9B-4CB2-9126-055602435129}" type="pres">
      <dgm:prSet presAssocID="{FF4F4F8A-339D-48B6-98EE-7B3004F75055}" presName="parentLeftMargin" presStyleLbl="node1" presStyleIdx="0" presStyleCnt="3"/>
      <dgm:spPr/>
    </dgm:pt>
    <dgm:pt modelId="{F8B8404D-A640-4A49-8482-03D7AEDA0049}" type="pres">
      <dgm:prSet presAssocID="{FF4F4F8A-339D-48B6-98EE-7B3004F75055}" presName="parentText" presStyleLbl="node1" presStyleIdx="0" presStyleCnt="3">
        <dgm:presLayoutVars>
          <dgm:chMax val="0"/>
          <dgm:bulletEnabled val="1"/>
        </dgm:presLayoutVars>
      </dgm:prSet>
      <dgm:spPr/>
    </dgm:pt>
    <dgm:pt modelId="{99FBBF49-6281-4D6C-A539-B193064B7994}" type="pres">
      <dgm:prSet presAssocID="{FF4F4F8A-339D-48B6-98EE-7B3004F75055}" presName="negativeSpace" presStyleCnt="0"/>
      <dgm:spPr/>
    </dgm:pt>
    <dgm:pt modelId="{47C0A43C-22D6-4031-885C-A006461D5686}" type="pres">
      <dgm:prSet presAssocID="{FF4F4F8A-339D-48B6-98EE-7B3004F75055}" presName="childText" presStyleLbl="conFgAcc1" presStyleIdx="0" presStyleCnt="3">
        <dgm:presLayoutVars>
          <dgm:bulletEnabled val="1"/>
        </dgm:presLayoutVars>
      </dgm:prSet>
      <dgm:spPr/>
    </dgm:pt>
    <dgm:pt modelId="{92D0C1ED-DBC7-4112-A13D-807F993F01CA}" type="pres">
      <dgm:prSet presAssocID="{98811015-9B77-44A7-A2E0-6392EF513836}" presName="spaceBetweenRectangles" presStyleCnt="0"/>
      <dgm:spPr/>
    </dgm:pt>
    <dgm:pt modelId="{6B1D6E82-6724-4A48-8095-2472C02A6655}" type="pres">
      <dgm:prSet presAssocID="{40C23E4C-A1B9-4803-9DAD-9B5D94DF633D}" presName="parentLin" presStyleCnt="0"/>
      <dgm:spPr/>
    </dgm:pt>
    <dgm:pt modelId="{B9E8E699-AD22-4DA6-AADF-46716ECFF270}" type="pres">
      <dgm:prSet presAssocID="{40C23E4C-A1B9-4803-9DAD-9B5D94DF633D}" presName="parentLeftMargin" presStyleLbl="node1" presStyleIdx="0" presStyleCnt="3"/>
      <dgm:spPr/>
    </dgm:pt>
    <dgm:pt modelId="{251DD471-EF9D-4E46-A72B-7F2A13A0EF4B}" type="pres">
      <dgm:prSet presAssocID="{40C23E4C-A1B9-4803-9DAD-9B5D94DF633D}" presName="parentText" presStyleLbl="node1" presStyleIdx="1" presStyleCnt="3">
        <dgm:presLayoutVars>
          <dgm:chMax val="0"/>
          <dgm:bulletEnabled val="1"/>
        </dgm:presLayoutVars>
      </dgm:prSet>
      <dgm:spPr/>
    </dgm:pt>
    <dgm:pt modelId="{46E02D73-B682-4376-A64C-EF683C6315D2}" type="pres">
      <dgm:prSet presAssocID="{40C23E4C-A1B9-4803-9DAD-9B5D94DF633D}" presName="negativeSpace" presStyleCnt="0"/>
      <dgm:spPr/>
    </dgm:pt>
    <dgm:pt modelId="{B4F9F6C5-9C89-4E32-ACE2-440ACB45D2DE}" type="pres">
      <dgm:prSet presAssocID="{40C23E4C-A1B9-4803-9DAD-9B5D94DF633D}" presName="childText" presStyleLbl="conFgAcc1" presStyleIdx="1" presStyleCnt="3">
        <dgm:presLayoutVars>
          <dgm:bulletEnabled val="1"/>
        </dgm:presLayoutVars>
      </dgm:prSet>
      <dgm:spPr/>
    </dgm:pt>
    <dgm:pt modelId="{CF36A766-4344-41CB-AFF4-A37003F6489B}" type="pres">
      <dgm:prSet presAssocID="{173B9E9C-B6A6-4BE3-85F6-A0319C563CD3}" presName="spaceBetweenRectangles" presStyleCnt="0"/>
      <dgm:spPr/>
    </dgm:pt>
    <dgm:pt modelId="{E7783593-1A06-44CA-8948-3755D1A69EE0}" type="pres">
      <dgm:prSet presAssocID="{A30A64D7-E479-499F-BBCB-B3D3CC8414A6}" presName="parentLin" presStyleCnt="0"/>
      <dgm:spPr/>
    </dgm:pt>
    <dgm:pt modelId="{B9AD6D66-F7C6-4B37-BF8C-C4D1D636B31A}" type="pres">
      <dgm:prSet presAssocID="{A30A64D7-E479-499F-BBCB-B3D3CC8414A6}" presName="parentLeftMargin" presStyleLbl="node1" presStyleIdx="1" presStyleCnt="3"/>
      <dgm:spPr/>
    </dgm:pt>
    <dgm:pt modelId="{BCAC3F4F-2EA2-49FD-B1C7-3C807D4E5FE2}" type="pres">
      <dgm:prSet presAssocID="{A30A64D7-E479-499F-BBCB-B3D3CC8414A6}" presName="parentText" presStyleLbl="node1" presStyleIdx="2" presStyleCnt="3">
        <dgm:presLayoutVars>
          <dgm:chMax val="0"/>
          <dgm:bulletEnabled val="1"/>
        </dgm:presLayoutVars>
      </dgm:prSet>
      <dgm:spPr/>
    </dgm:pt>
    <dgm:pt modelId="{4AAC390E-2FAF-44F4-A42C-B21E4B023F66}" type="pres">
      <dgm:prSet presAssocID="{A30A64D7-E479-499F-BBCB-B3D3CC8414A6}" presName="negativeSpace" presStyleCnt="0"/>
      <dgm:spPr/>
    </dgm:pt>
    <dgm:pt modelId="{4970E4CA-FA63-4E30-9E4A-8B09197CF298}" type="pres">
      <dgm:prSet presAssocID="{A30A64D7-E479-499F-BBCB-B3D3CC8414A6}" presName="childText" presStyleLbl="conFgAcc1" presStyleIdx="2" presStyleCnt="3">
        <dgm:presLayoutVars>
          <dgm:bulletEnabled val="1"/>
        </dgm:presLayoutVars>
      </dgm:prSet>
      <dgm:spPr/>
    </dgm:pt>
  </dgm:ptLst>
  <dgm:cxnLst>
    <dgm:cxn modelId="{7BA0A609-D9C0-431F-929C-79EC8CE71D7E}" srcId="{A51309CE-D1A8-4811-8F84-8545395BD510}" destId="{40C23E4C-A1B9-4803-9DAD-9B5D94DF633D}" srcOrd="1" destOrd="0" parTransId="{8A2BA68B-291D-4CCA-8DCB-3A8EE7175EEC}" sibTransId="{173B9E9C-B6A6-4BE3-85F6-A0319C563CD3}"/>
    <dgm:cxn modelId="{62E3C23E-07B9-47C5-8395-BC06D6B51297}" type="presOf" srcId="{40C23E4C-A1B9-4803-9DAD-9B5D94DF633D}" destId="{251DD471-EF9D-4E46-A72B-7F2A13A0EF4B}" srcOrd="1" destOrd="0" presId="urn:microsoft.com/office/officeart/2005/8/layout/list1"/>
    <dgm:cxn modelId="{F5A1B244-F5D9-4093-8606-E28D5A71CBA3}" type="presOf" srcId="{A30A64D7-E479-499F-BBCB-B3D3CC8414A6}" destId="{B9AD6D66-F7C6-4B37-BF8C-C4D1D636B31A}" srcOrd="0" destOrd="0" presId="urn:microsoft.com/office/officeart/2005/8/layout/list1"/>
    <dgm:cxn modelId="{D3D83969-07D0-416B-9FCB-1D0B131AA0A8}" type="presOf" srcId="{FF4F4F8A-339D-48B6-98EE-7B3004F75055}" destId="{95D86546-DE9B-4CB2-9126-055602435129}" srcOrd="0" destOrd="0" presId="urn:microsoft.com/office/officeart/2005/8/layout/list1"/>
    <dgm:cxn modelId="{C276FC72-A344-49F0-83BE-E42B58D397A0}" type="presOf" srcId="{A30A64D7-E479-499F-BBCB-B3D3CC8414A6}" destId="{BCAC3F4F-2EA2-49FD-B1C7-3C807D4E5FE2}" srcOrd="1" destOrd="0" presId="urn:microsoft.com/office/officeart/2005/8/layout/list1"/>
    <dgm:cxn modelId="{3243977B-4A03-452F-B1B4-3D292D8F0D05}" type="presOf" srcId="{A51309CE-D1A8-4811-8F84-8545395BD510}" destId="{2A16A21E-A5EF-4D2C-9545-57363CF91795}" srcOrd="0" destOrd="0" presId="urn:microsoft.com/office/officeart/2005/8/layout/list1"/>
    <dgm:cxn modelId="{65858691-9665-4C2C-8EDC-80BADEB41068}" srcId="{A51309CE-D1A8-4811-8F84-8545395BD510}" destId="{A30A64D7-E479-499F-BBCB-B3D3CC8414A6}" srcOrd="2" destOrd="0" parTransId="{BF5BAEE2-FB71-48E3-8CA8-7DF8BA9A10D6}" sibTransId="{4003A330-4D14-4827-B16F-0094BAC00A88}"/>
    <dgm:cxn modelId="{41910BA6-5597-4564-B864-64E0A9707DFD}" type="presOf" srcId="{FF4F4F8A-339D-48B6-98EE-7B3004F75055}" destId="{F8B8404D-A640-4A49-8482-03D7AEDA0049}" srcOrd="1" destOrd="0" presId="urn:microsoft.com/office/officeart/2005/8/layout/list1"/>
    <dgm:cxn modelId="{EFD3B6D5-F394-4C43-9D55-29F09ADF9429}" type="presOf" srcId="{40C23E4C-A1B9-4803-9DAD-9B5D94DF633D}" destId="{B9E8E699-AD22-4DA6-AADF-46716ECFF270}" srcOrd="0" destOrd="0" presId="urn:microsoft.com/office/officeart/2005/8/layout/list1"/>
    <dgm:cxn modelId="{D21723ED-6F62-439A-9987-7E5347D4E2BB}" srcId="{A51309CE-D1A8-4811-8F84-8545395BD510}" destId="{FF4F4F8A-339D-48B6-98EE-7B3004F75055}" srcOrd="0" destOrd="0" parTransId="{3B3F7F39-D9B4-48EF-8340-F1B20CB0BF1C}" sibTransId="{98811015-9B77-44A7-A2E0-6392EF513836}"/>
    <dgm:cxn modelId="{AEAAC41C-4E34-46B1-99A3-90029A81E370}" type="presParOf" srcId="{2A16A21E-A5EF-4D2C-9545-57363CF91795}" destId="{A8C2561A-24FF-4E4B-B8B6-6262CC327015}" srcOrd="0" destOrd="0" presId="urn:microsoft.com/office/officeart/2005/8/layout/list1"/>
    <dgm:cxn modelId="{03DD71D7-B3F3-467E-B224-F085DC34DFD9}" type="presParOf" srcId="{A8C2561A-24FF-4E4B-B8B6-6262CC327015}" destId="{95D86546-DE9B-4CB2-9126-055602435129}" srcOrd="0" destOrd="0" presId="urn:microsoft.com/office/officeart/2005/8/layout/list1"/>
    <dgm:cxn modelId="{6622B76D-EF48-4327-B901-30D23C3B8873}" type="presParOf" srcId="{A8C2561A-24FF-4E4B-B8B6-6262CC327015}" destId="{F8B8404D-A640-4A49-8482-03D7AEDA0049}" srcOrd="1" destOrd="0" presId="urn:microsoft.com/office/officeart/2005/8/layout/list1"/>
    <dgm:cxn modelId="{CA42C56E-1290-4A36-B6A9-BF7E58958ECE}" type="presParOf" srcId="{2A16A21E-A5EF-4D2C-9545-57363CF91795}" destId="{99FBBF49-6281-4D6C-A539-B193064B7994}" srcOrd="1" destOrd="0" presId="urn:microsoft.com/office/officeart/2005/8/layout/list1"/>
    <dgm:cxn modelId="{2A86E69A-C264-4F73-B4CD-E9F8E0C94072}" type="presParOf" srcId="{2A16A21E-A5EF-4D2C-9545-57363CF91795}" destId="{47C0A43C-22D6-4031-885C-A006461D5686}" srcOrd="2" destOrd="0" presId="urn:microsoft.com/office/officeart/2005/8/layout/list1"/>
    <dgm:cxn modelId="{8526F953-7A78-4CB9-8F41-25012CCF1F71}" type="presParOf" srcId="{2A16A21E-A5EF-4D2C-9545-57363CF91795}" destId="{92D0C1ED-DBC7-4112-A13D-807F993F01CA}" srcOrd="3" destOrd="0" presId="urn:microsoft.com/office/officeart/2005/8/layout/list1"/>
    <dgm:cxn modelId="{0AC91B77-DE41-4BAE-AB8F-8DE040A15C7F}" type="presParOf" srcId="{2A16A21E-A5EF-4D2C-9545-57363CF91795}" destId="{6B1D6E82-6724-4A48-8095-2472C02A6655}" srcOrd="4" destOrd="0" presId="urn:microsoft.com/office/officeart/2005/8/layout/list1"/>
    <dgm:cxn modelId="{7D2E8E67-1ABC-4445-84B9-11FF2965C352}" type="presParOf" srcId="{6B1D6E82-6724-4A48-8095-2472C02A6655}" destId="{B9E8E699-AD22-4DA6-AADF-46716ECFF270}" srcOrd="0" destOrd="0" presId="urn:microsoft.com/office/officeart/2005/8/layout/list1"/>
    <dgm:cxn modelId="{A0A26D97-97D6-43E6-AB4C-8CB2114AA4F6}" type="presParOf" srcId="{6B1D6E82-6724-4A48-8095-2472C02A6655}" destId="{251DD471-EF9D-4E46-A72B-7F2A13A0EF4B}" srcOrd="1" destOrd="0" presId="urn:microsoft.com/office/officeart/2005/8/layout/list1"/>
    <dgm:cxn modelId="{58987B54-5D42-437E-BC6A-BBBB0AE373E1}" type="presParOf" srcId="{2A16A21E-A5EF-4D2C-9545-57363CF91795}" destId="{46E02D73-B682-4376-A64C-EF683C6315D2}" srcOrd="5" destOrd="0" presId="urn:microsoft.com/office/officeart/2005/8/layout/list1"/>
    <dgm:cxn modelId="{2A17E215-DB80-4D99-B99C-01D02752F62E}" type="presParOf" srcId="{2A16A21E-A5EF-4D2C-9545-57363CF91795}" destId="{B4F9F6C5-9C89-4E32-ACE2-440ACB45D2DE}" srcOrd="6" destOrd="0" presId="urn:microsoft.com/office/officeart/2005/8/layout/list1"/>
    <dgm:cxn modelId="{E02FB4ED-DD87-4030-99E5-8456FAE755DE}" type="presParOf" srcId="{2A16A21E-A5EF-4D2C-9545-57363CF91795}" destId="{CF36A766-4344-41CB-AFF4-A37003F6489B}" srcOrd="7" destOrd="0" presId="urn:microsoft.com/office/officeart/2005/8/layout/list1"/>
    <dgm:cxn modelId="{D327A3A7-4F65-400C-84F7-66516C3949EA}" type="presParOf" srcId="{2A16A21E-A5EF-4D2C-9545-57363CF91795}" destId="{E7783593-1A06-44CA-8948-3755D1A69EE0}" srcOrd="8" destOrd="0" presId="urn:microsoft.com/office/officeart/2005/8/layout/list1"/>
    <dgm:cxn modelId="{7705235F-4A6B-40CB-88D8-60BC635E5534}" type="presParOf" srcId="{E7783593-1A06-44CA-8948-3755D1A69EE0}" destId="{B9AD6D66-F7C6-4B37-BF8C-C4D1D636B31A}" srcOrd="0" destOrd="0" presId="urn:microsoft.com/office/officeart/2005/8/layout/list1"/>
    <dgm:cxn modelId="{90DC02DE-AD35-4894-AA75-074BB2AB79B5}" type="presParOf" srcId="{E7783593-1A06-44CA-8948-3755D1A69EE0}" destId="{BCAC3F4F-2EA2-49FD-B1C7-3C807D4E5FE2}" srcOrd="1" destOrd="0" presId="urn:microsoft.com/office/officeart/2005/8/layout/list1"/>
    <dgm:cxn modelId="{31CCE101-C0FF-44BA-99D8-D88505FFCAE2}" type="presParOf" srcId="{2A16A21E-A5EF-4D2C-9545-57363CF91795}" destId="{4AAC390E-2FAF-44F4-A42C-B21E4B023F66}" srcOrd="9" destOrd="0" presId="urn:microsoft.com/office/officeart/2005/8/layout/list1"/>
    <dgm:cxn modelId="{D4B28131-EE51-40D9-9A11-475039F89BF7}" type="presParOf" srcId="{2A16A21E-A5EF-4D2C-9545-57363CF91795}" destId="{4970E4CA-FA63-4E30-9E4A-8B09197CF298}"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22015-2C4D-4853-B145-BB8A0FACC4EE}">
      <dsp:nvSpPr>
        <dsp:cNvPr id="0" name=""/>
        <dsp:cNvSpPr/>
      </dsp:nvSpPr>
      <dsp:spPr>
        <a:xfrm>
          <a:off x="1601570" y="1850"/>
          <a:ext cx="1080000" cy="890020"/>
        </a:xfrm>
        <a:prstGeom prst="rect">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9380" tIns="119380" rIns="119380" bIns="119380" numCol="1" spcCol="1270" anchor="ctr" anchorCtr="0">
          <a:noAutofit/>
        </a:bodyPr>
        <a:lstStyle/>
        <a:p>
          <a:pPr marL="0" lvl="0" indent="0" algn="ctr" defTabSz="2089150">
            <a:lnSpc>
              <a:spcPct val="90000"/>
            </a:lnSpc>
            <a:spcBef>
              <a:spcPct val="0"/>
            </a:spcBef>
            <a:spcAft>
              <a:spcPct val="35000"/>
            </a:spcAft>
            <a:buNone/>
          </a:pPr>
          <a:r>
            <a:rPr lang="en-GB" sz="4700" kern="1200" dirty="0"/>
            <a:t>Die</a:t>
          </a:r>
        </a:p>
      </dsp:txBody>
      <dsp:txXfrm>
        <a:off x="1601570" y="1850"/>
        <a:ext cx="1080000" cy="890020"/>
      </dsp:txXfrm>
    </dsp:sp>
    <dsp:sp modelId="{5B49CF20-F3C4-4F3B-ACAD-30D29EB37D45}">
      <dsp:nvSpPr>
        <dsp:cNvPr id="0" name=""/>
        <dsp:cNvSpPr/>
      </dsp:nvSpPr>
      <dsp:spPr>
        <a:xfrm>
          <a:off x="1286570" y="936372"/>
          <a:ext cx="1710000" cy="890020"/>
        </a:xfrm>
        <a:prstGeom prst="rect">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9380" tIns="119380" rIns="119380" bIns="119380" numCol="1" spcCol="1270" anchor="ctr" anchorCtr="0">
          <a:noAutofit/>
        </a:bodyPr>
        <a:lstStyle/>
        <a:p>
          <a:pPr marL="0" lvl="0" indent="0" algn="ctr" defTabSz="2089150">
            <a:lnSpc>
              <a:spcPct val="90000"/>
            </a:lnSpc>
            <a:spcBef>
              <a:spcPct val="0"/>
            </a:spcBef>
            <a:spcAft>
              <a:spcPct val="35000"/>
            </a:spcAft>
            <a:buNone/>
          </a:pPr>
          <a:r>
            <a:rPr lang="en-GB" sz="4700" kern="1200" dirty="0"/>
            <a:t>Plane</a:t>
          </a:r>
        </a:p>
      </dsp:txBody>
      <dsp:txXfrm>
        <a:off x="1286570" y="936372"/>
        <a:ext cx="1710000" cy="890020"/>
      </dsp:txXfrm>
    </dsp:sp>
    <dsp:sp modelId="{9184AE63-3DA7-450A-A0AE-34B7013B107C}">
      <dsp:nvSpPr>
        <dsp:cNvPr id="0" name=""/>
        <dsp:cNvSpPr/>
      </dsp:nvSpPr>
      <dsp:spPr>
        <a:xfrm>
          <a:off x="1331570" y="1870894"/>
          <a:ext cx="1620000" cy="890020"/>
        </a:xfrm>
        <a:prstGeom prst="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9380" tIns="119380" rIns="119380" bIns="119380" numCol="1" spcCol="1270" anchor="ctr" anchorCtr="0">
          <a:noAutofit/>
        </a:bodyPr>
        <a:lstStyle/>
        <a:p>
          <a:pPr marL="0" lvl="0" indent="0" algn="ctr" defTabSz="2089150">
            <a:lnSpc>
              <a:spcPct val="90000"/>
            </a:lnSpc>
            <a:spcBef>
              <a:spcPct val="0"/>
            </a:spcBef>
            <a:spcAft>
              <a:spcPct val="35000"/>
            </a:spcAft>
            <a:buNone/>
          </a:pPr>
          <a:r>
            <a:rPr lang="en-GB" sz="4700" kern="1200" dirty="0"/>
            <a:t>Block</a:t>
          </a:r>
        </a:p>
      </dsp:txBody>
      <dsp:txXfrm>
        <a:off x="1331570" y="1870894"/>
        <a:ext cx="1620000" cy="890020"/>
      </dsp:txXfrm>
    </dsp:sp>
    <dsp:sp modelId="{04FCC718-94C1-4A8E-BAF9-8F33D1B858B4}">
      <dsp:nvSpPr>
        <dsp:cNvPr id="0" name=""/>
        <dsp:cNvSpPr/>
      </dsp:nvSpPr>
      <dsp:spPr>
        <a:xfrm>
          <a:off x="1376570" y="2805416"/>
          <a:ext cx="1530000" cy="890020"/>
        </a:xfrm>
        <a:prstGeom prst="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9380" tIns="119380" rIns="119380" bIns="119380" numCol="1" spcCol="1270" anchor="ctr" anchorCtr="0">
          <a:noAutofit/>
        </a:bodyPr>
        <a:lstStyle/>
        <a:p>
          <a:pPr marL="0" lvl="0" indent="0" algn="ctr" defTabSz="2089150">
            <a:lnSpc>
              <a:spcPct val="90000"/>
            </a:lnSpc>
            <a:spcBef>
              <a:spcPct val="0"/>
            </a:spcBef>
            <a:spcAft>
              <a:spcPct val="35000"/>
            </a:spcAft>
            <a:buNone/>
          </a:pPr>
          <a:r>
            <a:rPr lang="en-GB" sz="4700" kern="1200" dirty="0"/>
            <a:t>Page</a:t>
          </a:r>
        </a:p>
      </dsp:txBody>
      <dsp:txXfrm>
        <a:off x="1376570" y="2805416"/>
        <a:ext cx="1530000" cy="890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E148-FD58-40D1-B8D3-646612FCEE0E}">
      <dsp:nvSpPr>
        <dsp:cNvPr id="0" name=""/>
        <dsp:cNvSpPr/>
      </dsp:nvSpPr>
      <dsp:spPr>
        <a:xfrm>
          <a:off x="-2257649" y="-349169"/>
          <a:ext cx="2697001" cy="2697001"/>
        </a:xfrm>
        <a:prstGeom prst="blockArc">
          <a:avLst>
            <a:gd name="adj1" fmla="val 18900000"/>
            <a:gd name="adj2" fmla="val 2700000"/>
            <a:gd name="adj3" fmla="val 80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797A6-BC73-4837-851D-A2CC4246FB70}">
      <dsp:nvSpPr>
        <dsp:cNvPr id="0" name=""/>
        <dsp:cNvSpPr/>
      </dsp:nvSpPr>
      <dsp:spPr>
        <a:xfrm>
          <a:off x="282429" y="199866"/>
          <a:ext cx="2577904" cy="3997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88"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dirty="0"/>
            <a:t>Partition 1</a:t>
          </a:r>
        </a:p>
      </dsp:txBody>
      <dsp:txXfrm>
        <a:off x="282429" y="199866"/>
        <a:ext cx="2577904" cy="399732"/>
      </dsp:txXfrm>
    </dsp:sp>
    <dsp:sp modelId="{5762D3EA-6224-4D2A-8962-C7A1BE268C60}">
      <dsp:nvSpPr>
        <dsp:cNvPr id="0" name=""/>
        <dsp:cNvSpPr/>
      </dsp:nvSpPr>
      <dsp:spPr>
        <a:xfrm>
          <a:off x="32596" y="149899"/>
          <a:ext cx="499665" cy="49966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209CB-3579-4394-8358-2A993C27321B}">
      <dsp:nvSpPr>
        <dsp:cNvPr id="0" name=""/>
        <dsp:cNvSpPr/>
      </dsp:nvSpPr>
      <dsp:spPr>
        <a:xfrm>
          <a:off x="427731" y="799464"/>
          <a:ext cx="2432601" cy="39973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88"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Partition </a:t>
          </a:r>
          <a:r>
            <a:rPr lang="en-GB" sz="2100" kern="1200" dirty="0"/>
            <a:t>2</a:t>
          </a:r>
        </a:p>
      </dsp:txBody>
      <dsp:txXfrm>
        <a:off x="427731" y="799464"/>
        <a:ext cx="2432601" cy="399732"/>
      </dsp:txXfrm>
    </dsp:sp>
    <dsp:sp modelId="{516E4B7C-1D55-4F57-908A-B3E07568EB6B}">
      <dsp:nvSpPr>
        <dsp:cNvPr id="0" name=""/>
        <dsp:cNvSpPr/>
      </dsp:nvSpPr>
      <dsp:spPr>
        <a:xfrm>
          <a:off x="177899" y="749498"/>
          <a:ext cx="499665" cy="499665"/>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733DA-124E-4577-97A6-BF90D2097843}">
      <dsp:nvSpPr>
        <dsp:cNvPr id="0" name=""/>
        <dsp:cNvSpPr/>
      </dsp:nvSpPr>
      <dsp:spPr>
        <a:xfrm>
          <a:off x="282429" y="1399063"/>
          <a:ext cx="2577904" cy="39973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88"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dirty="0"/>
            <a:t>Partition 3</a:t>
          </a:r>
        </a:p>
      </dsp:txBody>
      <dsp:txXfrm>
        <a:off x="282429" y="1399063"/>
        <a:ext cx="2577904" cy="399732"/>
      </dsp:txXfrm>
    </dsp:sp>
    <dsp:sp modelId="{F6993E99-BEA0-41D0-B395-01124D2D29D9}">
      <dsp:nvSpPr>
        <dsp:cNvPr id="0" name=""/>
        <dsp:cNvSpPr/>
      </dsp:nvSpPr>
      <dsp:spPr>
        <a:xfrm>
          <a:off x="32596" y="1349096"/>
          <a:ext cx="499665" cy="499665"/>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A43C-22D6-4031-885C-A006461D5686}">
      <dsp:nvSpPr>
        <dsp:cNvPr id="0" name=""/>
        <dsp:cNvSpPr/>
      </dsp:nvSpPr>
      <dsp:spPr>
        <a:xfrm>
          <a:off x="0" y="240630"/>
          <a:ext cx="2882899"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8404D-A640-4A49-8482-03D7AEDA0049}">
      <dsp:nvSpPr>
        <dsp:cNvPr id="0" name=""/>
        <dsp:cNvSpPr/>
      </dsp:nvSpPr>
      <dsp:spPr>
        <a:xfrm>
          <a:off x="144145" y="19230"/>
          <a:ext cx="2018030"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77" tIns="0" rIns="76277" bIns="0" numCol="1" spcCol="1270" anchor="ctr" anchorCtr="0">
          <a:noAutofit/>
        </a:bodyPr>
        <a:lstStyle/>
        <a:p>
          <a:pPr marL="0" lvl="0" indent="0" algn="l" defTabSz="666750">
            <a:lnSpc>
              <a:spcPct val="90000"/>
            </a:lnSpc>
            <a:spcBef>
              <a:spcPct val="0"/>
            </a:spcBef>
            <a:spcAft>
              <a:spcPct val="35000"/>
            </a:spcAft>
            <a:buNone/>
          </a:pPr>
          <a:r>
            <a:rPr lang="en-GB" sz="1500" kern="1200" dirty="0"/>
            <a:t>File System Creation</a:t>
          </a:r>
        </a:p>
      </dsp:txBody>
      <dsp:txXfrm>
        <a:off x="165761" y="40846"/>
        <a:ext cx="1974798" cy="399568"/>
      </dsp:txXfrm>
    </dsp:sp>
    <dsp:sp modelId="{B4F9F6C5-9C89-4E32-ACE2-440ACB45D2DE}">
      <dsp:nvSpPr>
        <dsp:cNvPr id="0" name=""/>
        <dsp:cNvSpPr/>
      </dsp:nvSpPr>
      <dsp:spPr>
        <a:xfrm>
          <a:off x="0" y="921031"/>
          <a:ext cx="2882899" cy="378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DD471-EF9D-4E46-A72B-7F2A13A0EF4B}">
      <dsp:nvSpPr>
        <dsp:cNvPr id="0" name=""/>
        <dsp:cNvSpPr/>
      </dsp:nvSpPr>
      <dsp:spPr>
        <a:xfrm>
          <a:off x="144145" y="699630"/>
          <a:ext cx="2018030" cy="442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77" tIns="0" rIns="76277" bIns="0" numCol="1" spcCol="1270" anchor="ctr" anchorCtr="0">
          <a:noAutofit/>
        </a:bodyPr>
        <a:lstStyle/>
        <a:p>
          <a:pPr marL="0" lvl="0" indent="0" algn="l" defTabSz="666750">
            <a:lnSpc>
              <a:spcPct val="90000"/>
            </a:lnSpc>
            <a:spcBef>
              <a:spcPct val="0"/>
            </a:spcBef>
            <a:spcAft>
              <a:spcPct val="35000"/>
            </a:spcAft>
            <a:buNone/>
          </a:pPr>
          <a:r>
            <a:rPr lang="en-GB" sz="1500" kern="1200" dirty="0"/>
            <a:t>Bootable file System</a:t>
          </a:r>
        </a:p>
      </dsp:txBody>
      <dsp:txXfrm>
        <a:off x="165761" y="721246"/>
        <a:ext cx="1974798" cy="399568"/>
      </dsp:txXfrm>
    </dsp:sp>
    <dsp:sp modelId="{4970E4CA-FA63-4E30-9E4A-8B09197CF298}">
      <dsp:nvSpPr>
        <dsp:cNvPr id="0" name=""/>
        <dsp:cNvSpPr/>
      </dsp:nvSpPr>
      <dsp:spPr>
        <a:xfrm>
          <a:off x="0" y="1601431"/>
          <a:ext cx="2882899" cy="378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C3F4F-2EA2-49FD-B1C7-3C807D4E5FE2}">
      <dsp:nvSpPr>
        <dsp:cNvPr id="0" name=""/>
        <dsp:cNvSpPr/>
      </dsp:nvSpPr>
      <dsp:spPr>
        <a:xfrm>
          <a:off x="144145" y="1380031"/>
          <a:ext cx="2018030"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77" tIns="0" rIns="76277" bIns="0" numCol="1" spcCol="1270" anchor="ctr" anchorCtr="0">
          <a:noAutofit/>
        </a:bodyPr>
        <a:lstStyle/>
        <a:p>
          <a:pPr marL="0" lvl="0" indent="0" algn="l" defTabSz="666750">
            <a:lnSpc>
              <a:spcPct val="90000"/>
            </a:lnSpc>
            <a:spcBef>
              <a:spcPct val="0"/>
            </a:spcBef>
            <a:spcAft>
              <a:spcPct val="35000"/>
            </a:spcAft>
            <a:buNone/>
          </a:pPr>
          <a:r>
            <a:rPr lang="en-GB" sz="1500" kern="1200" dirty="0"/>
            <a:t>Raw Disk Allocation</a:t>
          </a:r>
        </a:p>
      </dsp:txBody>
      <dsp:txXfrm>
        <a:off x="165761" y="1401647"/>
        <a:ext cx="1974798" cy="399568"/>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2/27/2022</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2/27/2022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dirty="0"/>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emf"/><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4941771" cy="1122202"/>
          </a:xfrm>
        </p:spPr>
        <p:txBody>
          <a:bodyPr/>
          <a:lstStyle/>
          <a:p>
            <a:r>
              <a:rPr lang="en-US" dirty="0"/>
              <a:t>Storage Management</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a:lstStyle/>
          <a:p>
            <a:r>
              <a:rPr lang="en-US" dirty="0"/>
              <a:t>Dr. Alexios Louridas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811D-2226-47FD-8C9E-A53820399858}"/>
              </a:ext>
            </a:extLst>
          </p:cNvPr>
          <p:cNvSpPr>
            <a:spLocks noGrp="1"/>
          </p:cNvSpPr>
          <p:nvPr>
            <p:ph type="title"/>
          </p:nvPr>
        </p:nvSpPr>
        <p:spPr/>
        <p:txBody>
          <a:bodyPr/>
          <a:lstStyle/>
          <a:p>
            <a:r>
              <a:rPr lang="en-GB" dirty="0"/>
              <a:t>Errors</a:t>
            </a:r>
          </a:p>
        </p:txBody>
      </p:sp>
      <p:sp>
        <p:nvSpPr>
          <p:cNvPr id="3" name="Content Placeholder 2">
            <a:extLst>
              <a:ext uri="{FF2B5EF4-FFF2-40B4-BE49-F238E27FC236}">
                <a16:creationId xmlns:a16="http://schemas.microsoft.com/office/drawing/2014/main" id="{74347515-F5BD-42D1-9138-CC00C317C562}"/>
              </a:ext>
            </a:extLst>
          </p:cNvPr>
          <p:cNvSpPr>
            <a:spLocks noGrp="1"/>
          </p:cNvSpPr>
          <p:nvPr>
            <p:ph idx="1"/>
          </p:nvPr>
        </p:nvSpPr>
        <p:spPr>
          <a:xfrm>
            <a:off x="1333499" y="2924175"/>
            <a:ext cx="4322234" cy="3228269"/>
          </a:xfrm>
        </p:spPr>
        <p:txBody>
          <a:bodyPr>
            <a:normAutofit/>
          </a:bodyPr>
          <a:lstStyle/>
          <a:p>
            <a:r>
              <a:rPr lang="en-GB" b="0" i="0" dirty="0">
                <a:solidFill>
                  <a:srgbClr val="000000"/>
                </a:solidFill>
                <a:effectLst/>
                <a:latin typeface="Georgia" panose="02040502050405020303" pitchFamily="18" charset="0"/>
              </a:rPr>
              <a:t>Data storage and transmission are complex and frequently result in errors. Error detection attempts to spot such problems to alert the system for corrective action and to avoid error propagation. Error correction can detect and repair problems, depending on the amount of correction data available and the amount of data that was corrupted.</a:t>
            </a:r>
          </a:p>
          <a:p>
            <a:endParaRPr lang="en-GB" dirty="0"/>
          </a:p>
        </p:txBody>
      </p:sp>
    </p:spTree>
    <p:extLst>
      <p:ext uri="{BB962C8B-B14F-4D97-AF65-F5344CB8AC3E}">
        <p14:creationId xmlns:p14="http://schemas.microsoft.com/office/powerpoint/2010/main" val="186893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5B1A-1B8B-482D-AF3A-905ED4385F83}"/>
              </a:ext>
            </a:extLst>
          </p:cNvPr>
          <p:cNvSpPr>
            <a:spLocks noGrp="1"/>
          </p:cNvSpPr>
          <p:nvPr>
            <p:ph type="ctrTitle"/>
          </p:nvPr>
        </p:nvSpPr>
        <p:spPr/>
        <p:txBody>
          <a:bodyPr/>
          <a:lstStyle/>
          <a:p>
            <a:r>
              <a:rPr lang="en-GB" dirty="0"/>
              <a:t>Device and Swap-Space Management</a:t>
            </a:r>
          </a:p>
        </p:txBody>
      </p:sp>
    </p:spTree>
    <p:extLst>
      <p:ext uri="{BB962C8B-B14F-4D97-AF65-F5344CB8AC3E}">
        <p14:creationId xmlns:p14="http://schemas.microsoft.com/office/powerpoint/2010/main" val="285880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1AE2-94AA-4B88-ACE9-4C68747FE7F0}"/>
              </a:ext>
            </a:extLst>
          </p:cNvPr>
          <p:cNvSpPr>
            <a:spLocks noGrp="1"/>
          </p:cNvSpPr>
          <p:nvPr>
            <p:ph type="title"/>
          </p:nvPr>
        </p:nvSpPr>
        <p:spPr>
          <a:xfrm>
            <a:off x="2933700" y="892177"/>
            <a:ext cx="8421688" cy="1325563"/>
          </a:xfrm>
        </p:spPr>
        <p:txBody>
          <a:bodyPr anchor="ctr">
            <a:normAutofit/>
          </a:bodyPr>
          <a:lstStyle/>
          <a:p>
            <a:r>
              <a:rPr lang="en-GB" dirty="0"/>
              <a:t>Device Management</a:t>
            </a:r>
          </a:p>
        </p:txBody>
      </p:sp>
      <p:sp>
        <p:nvSpPr>
          <p:cNvPr id="4" name="Text Placeholder 3">
            <a:extLst>
              <a:ext uri="{FF2B5EF4-FFF2-40B4-BE49-F238E27FC236}">
                <a16:creationId xmlns:a16="http://schemas.microsoft.com/office/drawing/2014/main" id="{C543BEA7-0FFD-4AD3-8C76-13A3D11A1DB1}"/>
              </a:ext>
            </a:extLst>
          </p:cNvPr>
          <p:cNvSpPr>
            <a:spLocks noGrp="1"/>
          </p:cNvSpPr>
          <p:nvPr>
            <p:ph type="body" idx="1"/>
          </p:nvPr>
        </p:nvSpPr>
        <p:spPr>
          <a:xfrm>
            <a:off x="2933700" y="2776936"/>
            <a:ext cx="3924300" cy="823912"/>
          </a:xfrm>
        </p:spPr>
        <p:txBody>
          <a:bodyPr anchor="b">
            <a:normAutofit/>
          </a:bodyPr>
          <a:lstStyle/>
          <a:p>
            <a:r>
              <a:rPr lang="en-GB"/>
              <a:t>Low-Level Formatting</a:t>
            </a:r>
            <a:endParaRPr lang="en-GB" dirty="0"/>
          </a:p>
        </p:txBody>
      </p:sp>
      <p:sp>
        <p:nvSpPr>
          <p:cNvPr id="5" name="Text Placeholder 4">
            <a:extLst>
              <a:ext uri="{FF2B5EF4-FFF2-40B4-BE49-F238E27FC236}">
                <a16:creationId xmlns:a16="http://schemas.microsoft.com/office/drawing/2014/main" id="{C2828061-4B03-4CC9-B0DA-97CDDD4EE580}"/>
              </a:ext>
            </a:extLst>
          </p:cNvPr>
          <p:cNvSpPr>
            <a:spLocks noGrp="1"/>
          </p:cNvSpPr>
          <p:nvPr>
            <p:ph sz="half" idx="2"/>
          </p:nvPr>
        </p:nvSpPr>
        <p:spPr>
          <a:xfrm>
            <a:off x="2933700" y="3834606"/>
            <a:ext cx="3924300" cy="1997867"/>
          </a:xfrm>
        </p:spPr>
        <p:txBody>
          <a:bodyPr>
            <a:normAutofit/>
          </a:bodyPr>
          <a:lstStyle/>
          <a:p>
            <a:r>
              <a:rPr lang="en-GB" dirty="0"/>
              <a:t>Sectors created, NVM pages initialised and FTL created.</a:t>
            </a:r>
          </a:p>
          <a:p>
            <a:endParaRPr lang="en-GB" dirty="0"/>
          </a:p>
        </p:txBody>
      </p:sp>
      <p:sp>
        <p:nvSpPr>
          <p:cNvPr id="6" name="Text Placeholder 5">
            <a:extLst>
              <a:ext uri="{FF2B5EF4-FFF2-40B4-BE49-F238E27FC236}">
                <a16:creationId xmlns:a16="http://schemas.microsoft.com/office/drawing/2014/main" id="{D10C2AAE-0C37-4CD5-B0DD-E10610CAD87B}"/>
              </a:ext>
            </a:extLst>
          </p:cNvPr>
          <p:cNvSpPr>
            <a:spLocks noGrp="1"/>
          </p:cNvSpPr>
          <p:nvPr>
            <p:ph type="body" sz="quarter" idx="3"/>
          </p:nvPr>
        </p:nvSpPr>
        <p:spPr>
          <a:xfrm>
            <a:off x="7410173" y="2776936"/>
            <a:ext cx="3943627" cy="823912"/>
          </a:xfrm>
        </p:spPr>
        <p:txBody>
          <a:bodyPr anchor="b">
            <a:normAutofit/>
          </a:bodyPr>
          <a:lstStyle/>
          <a:p>
            <a:r>
              <a:rPr lang="en-GB"/>
              <a:t>OS Storage Device preparation</a:t>
            </a:r>
            <a:endParaRPr lang="en-GB" dirty="0"/>
          </a:p>
        </p:txBody>
      </p:sp>
      <p:sp>
        <p:nvSpPr>
          <p:cNvPr id="7" name="Text Placeholder 6">
            <a:extLst>
              <a:ext uri="{FF2B5EF4-FFF2-40B4-BE49-F238E27FC236}">
                <a16:creationId xmlns:a16="http://schemas.microsoft.com/office/drawing/2014/main" id="{D85F0FFA-5CF3-4A92-8CFF-EF74D53CCF58}"/>
              </a:ext>
            </a:extLst>
          </p:cNvPr>
          <p:cNvSpPr>
            <a:spLocks noGrp="1"/>
          </p:cNvSpPr>
          <p:nvPr>
            <p:ph sz="quarter" idx="4"/>
          </p:nvPr>
        </p:nvSpPr>
        <p:spPr>
          <a:xfrm>
            <a:off x="7410173" y="3834606"/>
            <a:ext cx="3943627" cy="1997867"/>
          </a:xfrm>
        </p:spPr>
        <p:txBody>
          <a:bodyPr>
            <a:normAutofit/>
          </a:bodyPr>
          <a:lstStyle/>
          <a:p>
            <a:r>
              <a:rPr lang="en-GB" dirty="0"/>
              <a:t>Record its own data structures on devices.</a:t>
            </a:r>
          </a:p>
          <a:p>
            <a:endParaRPr lang="en-GB" dirty="0"/>
          </a:p>
        </p:txBody>
      </p:sp>
      <p:sp>
        <p:nvSpPr>
          <p:cNvPr id="32" name="Date Placeholder 6">
            <a:extLst>
              <a:ext uri="{FF2B5EF4-FFF2-40B4-BE49-F238E27FC236}">
                <a16:creationId xmlns:a16="http://schemas.microsoft.com/office/drawing/2014/main" id="{D05F1D51-82EA-4E15-A397-0B35E257A5BF}"/>
              </a:ext>
            </a:extLst>
          </p:cNvPr>
          <p:cNvSpPr>
            <a:spLocks noGrp="1"/>
          </p:cNvSpPr>
          <p:nvPr>
            <p:ph type="dt" sz="half" idx="10"/>
          </p:nvPr>
        </p:nvSpPr>
        <p:spPr>
          <a:xfrm>
            <a:off x="838200" y="6356350"/>
            <a:ext cx="2743200" cy="365125"/>
          </a:xfrm>
        </p:spPr>
        <p:txBody>
          <a:bodyPr/>
          <a:lstStyle/>
          <a:p>
            <a:pPr>
              <a:spcAft>
                <a:spcPts val="600"/>
              </a:spcAft>
            </a:pPr>
            <a:r>
              <a:rPr lang="en-US" dirty="0"/>
              <a:t>2022</a:t>
            </a:r>
          </a:p>
        </p:txBody>
      </p:sp>
      <p:sp>
        <p:nvSpPr>
          <p:cNvPr id="33" name="Footer Placeholder 7">
            <a:extLst>
              <a:ext uri="{FF2B5EF4-FFF2-40B4-BE49-F238E27FC236}">
                <a16:creationId xmlns:a16="http://schemas.microsoft.com/office/drawing/2014/main" id="{E0B91A1B-5E89-4358-B605-1E4700B0B5A9}"/>
              </a:ext>
            </a:extLst>
          </p:cNvPr>
          <p:cNvSpPr>
            <a:spLocks noGrp="1"/>
          </p:cNvSpPr>
          <p:nvPr>
            <p:ph type="ftr" sz="quarter" idx="11"/>
          </p:nvPr>
        </p:nvSpPr>
        <p:spPr>
          <a:xfrm>
            <a:off x="4038600" y="6356350"/>
            <a:ext cx="4114800" cy="365125"/>
          </a:xfrm>
        </p:spPr>
        <p:txBody>
          <a:bodyPr/>
          <a:lstStyle/>
          <a:p>
            <a:pPr>
              <a:spcAft>
                <a:spcPts val="600"/>
              </a:spcAft>
            </a:pPr>
            <a:r>
              <a:rPr lang="en-US" dirty="0"/>
              <a:t>Device Management</a:t>
            </a:r>
          </a:p>
        </p:txBody>
      </p:sp>
      <p:sp>
        <p:nvSpPr>
          <p:cNvPr id="34" name="Slide Number Placeholder 8">
            <a:extLst>
              <a:ext uri="{FF2B5EF4-FFF2-40B4-BE49-F238E27FC236}">
                <a16:creationId xmlns:a16="http://schemas.microsoft.com/office/drawing/2014/main" id="{4A843595-3607-4500-949A-871C636DBFC4}"/>
              </a:ext>
            </a:extLst>
          </p:cNvPr>
          <p:cNvSpPr>
            <a:spLocks noGrp="1"/>
          </p:cNvSpPr>
          <p:nvPr>
            <p:ph type="sldNum" sz="quarter" idx="12"/>
          </p:nvPr>
        </p:nvSpPr>
        <p:spPr>
          <a:xfrm>
            <a:off x="8610600" y="6356350"/>
            <a:ext cx="2743200" cy="365125"/>
          </a:xfrm>
        </p:spPr>
        <p:txBody>
          <a:bodyPr/>
          <a:lstStyle/>
          <a:p>
            <a:pPr>
              <a:spcAft>
                <a:spcPts val="600"/>
              </a:spcAft>
            </a:pPr>
            <a:fld id="{B5CEABB6-07DC-46E8-9B57-56EC44A396E5}" type="slidenum">
              <a:rPr lang="en-US" smtClean="0"/>
              <a:pPr>
                <a:spcAft>
                  <a:spcPts val="600"/>
                </a:spcAft>
              </a:pPr>
              <a:t>12</a:t>
            </a:fld>
            <a:endParaRPr lang="en-US"/>
          </a:p>
        </p:txBody>
      </p:sp>
    </p:spTree>
    <p:extLst>
      <p:ext uri="{BB962C8B-B14F-4D97-AF65-F5344CB8AC3E}">
        <p14:creationId xmlns:p14="http://schemas.microsoft.com/office/powerpoint/2010/main" val="359731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EFB2-BB34-401C-8141-E52CB7A06591}"/>
              </a:ext>
            </a:extLst>
          </p:cNvPr>
          <p:cNvSpPr>
            <a:spLocks noGrp="1"/>
          </p:cNvSpPr>
          <p:nvPr>
            <p:ph type="title"/>
          </p:nvPr>
        </p:nvSpPr>
        <p:spPr/>
        <p:txBody>
          <a:bodyPr/>
          <a:lstStyle/>
          <a:p>
            <a:r>
              <a:rPr lang="en-GB" dirty="0"/>
              <a:t>OS Preparing a storage device</a:t>
            </a:r>
          </a:p>
        </p:txBody>
      </p:sp>
      <p:sp>
        <p:nvSpPr>
          <p:cNvPr id="26" name="Text Placeholder 25">
            <a:extLst>
              <a:ext uri="{FF2B5EF4-FFF2-40B4-BE49-F238E27FC236}">
                <a16:creationId xmlns:a16="http://schemas.microsoft.com/office/drawing/2014/main" id="{1434AFE6-363C-4C16-90F6-96E9803ED07D}"/>
              </a:ext>
            </a:extLst>
          </p:cNvPr>
          <p:cNvSpPr>
            <a:spLocks noGrp="1"/>
          </p:cNvSpPr>
          <p:nvPr>
            <p:ph type="body" idx="1"/>
          </p:nvPr>
        </p:nvSpPr>
        <p:spPr/>
        <p:txBody>
          <a:bodyPr/>
          <a:lstStyle/>
          <a:p>
            <a:r>
              <a:rPr lang="en-GB" dirty="0"/>
              <a:t>Partitioning</a:t>
            </a:r>
          </a:p>
        </p:txBody>
      </p:sp>
      <p:graphicFrame>
        <p:nvGraphicFramePr>
          <p:cNvPr id="32" name="Content Placeholder 31">
            <a:extLst>
              <a:ext uri="{FF2B5EF4-FFF2-40B4-BE49-F238E27FC236}">
                <a16:creationId xmlns:a16="http://schemas.microsoft.com/office/drawing/2014/main" id="{1DFE0D08-FFBB-49BC-B1D8-5CB6EAFA1CDC}"/>
              </a:ext>
            </a:extLst>
          </p:cNvPr>
          <p:cNvGraphicFramePr>
            <a:graphicFrameLocks noGrp="1"/>
          </p:cNvGraphicFramePr>
          <p:nvPr>
            <p:ph sz="half" idx="2"/>
            <p:extLst>
              <p:ext uri="{D42A27DB-BD31-4B8C-83A1-F6EECF244321}">
                <p14:modId xmlns:p14="http://schemas.microsoft.com/office/powerpoint/2010/main" val="2233447587"/>
              </p:ext>
            </p:extLst>
          </p:nvPr>
        </p:nvGraphicFramePr>
        <p:xfrm>
          <a:off x="1243013" y="3833813"/>
          <a:ext cx="2882900" cy="199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 Placeholder 27">
            <a:extLst>
              <a:ext uri="{FF2B5EF4-FFF2-40B4-BE49-F238E27FC236}">
                <a16:creationId xmlns:a16="http://schemas.microsoft.com/office/drawing/2014/main" id="{F8737FB3-78EA-4938-A1B2-6047D2993BA9}"/>
              </a:ext>
            </a:extLst>
          </p:cNvPr>
          <p:cNvSpPr>
            <a:spLocks noGrp="1"/>
          </p:cNvSpPr>
          <p:nvPr>
            <p:ph type="body" sz="quarter" idx="3"/>
          </p:nvPr>
        </p:nvSpPr>
        <p:spPr/>
        <p:txBody>
          <a:bodyPr/>
          <a:lstStyle/>
          <a:p>
            <a:r>
              <a:rPr lang="en-GB" dirty="0"/>
              <a:t>Volume creation</a:t>
            </a:r>
          </a:p>
        </p:txBody>
      </p:sp>
      <p:sp>
        <p:nvSpPr>
          <p:cNvPr id="29" name="Content Placeholder 28">
            <a:extLst>
              <a:ext uri="{FF2B5EF4-FFF2-40B4-BE49-F238E27FC236}">
                <a16:creationId xmlns:a16="http://schemas.microsoft.com/office/drawing/2014/main" id="{3EE556F1-0634-42AF-B7B3-EFF9DC7E317D}"/>
              </a:ext>
            </a:extLst>
          </p:cNvPr>
          <p:cNvSpPr>
            <a:spLocks noGrp="1"/>
          </p:cNvSpPr>
          <p:nvPr>
            <p:ph sz="quarter" idx="4"/>
          </p:nvPr>
        </p:nvSpPr>
        <p:spPr/>
        <p:txBody>
          <a:bodyPr/>
          <a:lstStyle/>
          <a:p>
            <a:pPr marL="285750" indent="-285750">
              <a:buFont typeface="Arial" panose="020B0604020202020204" pitchFamily="34" charset="0"/>
              <a:buChar char="•"/>
            </a:pPr>
            <a:r>
              <a:rPr lang="en-GB" dirty="0"/>
              <a:t>Implicit</a:t>
            </a:r>
          </a:p>
          <a:p>
            <a:pPr marL="742950" lvl="1" indent="-285750">
              <a:buFont typeface="Arial" panose="020B0604020202020204" pitchFamily="34" charset="0"/>
              <a:buChar char="•"/>
            </a:pPr>
            <a:r>
              <a:rPr lang="en-GB" dirty="0"/>
              <a:t>File system placed</a:t>
            </a:r>
          </a:p>
          <a:p>
            <a:pPr marL="285750" indent="-285750">
              <a:buFont typeface="Arial" panose="020B0604020202020204" pitchFamily="34" charset="0"/>
              <a:buChar char="•"/>
            </a:pPr>
            <a:r>
              <a:rPr lang="en-GB" dirty="0"/>
              <a:t>Explicit</a:t>
            </a:r>
          </a:p>
          <a:p>
            <a:pPr marL="742950" lvl="1" indent="-285750">
              <a:buFont typeface="Arial" panose="020B0604020202020204" pitchFamily="34" charset="0"/>
              <a:buChar char="•"/>
            </a:pPr>
            <a:r>
              <a:rPr lang="en-GB" dirty="0"/>
              <a:t>RAID</a:t>
            </a:r>
          </a:p>
        </p:txBody>
      </p:sp>
      <p:sp>
        <p:nvSpPr>
          <p:cNvPr id="30" name="Text Placeholder 29">
            <a:extLst>
              <a:ext uri="{FF2B5EF4-FFF2-40B4-BE49-F238E27FC236}">
                <a16:creationId xmlns:a16="http://schemas.microsoft.com/office/drawing/2014/main" id="{CB390877-7ECA-42FA-8120-96C2E4FEA04A}"/>
              </a:ext>
            </a:extLst>
          </p:cNvPr>
          <p:cNvSpPr>
            <a:spLocks noGrp="1"/>
          </p:cNvSpPr>
          <p:nvPr>
            <p:ph type="body" idx="13"/>
          </p:nvPr>
        </p:nvSpPr>
        <p:spPr/>
        <p:txBody>
          <a:bodyPr/>
          <a:lstStyle/>
          <a:p>
            <a:r>
              <a:rPr lang="en-GB" dirty="0"/>
              <a:t>Logical Formatting</a:t>
            </a:r>
          </a:p>
        </p:txBody>
      </p:sp>
      <p:graphicFrame>
        <p:nvGraphicFramePr>
          <p:cNvPr id="33" name="Content Placeholder 32">
            <a:extLst>
              <a:ext uri="{FF2B5EF4-FFF2-40B4-BE49-F238E27FC236}">
                <a16:creationId xmlns:a16="http://schemas.microsoft.com/office/drawing/2014/main" id="{465C5047-FA4E-4D30-B156-02DA051DC7B3}"/>
              </a:ext>
            </a:extLst>
          </p:cNvPr>
          <p:cNvGraphicFramePr>
            <a:graphicFrameLocks noGrp="1"/>
          </p:cNvGraphicFramePr>
          <p:nvPr>
            <p:ph sz="half" idx="14"/>
            <p:extLst>
              <p:ext uri="{D42A27DB-BD31-4B8C-83A1-F6EECF244321}">
                <p14:modId xmlns:p14="http://schemas.microsoft.com/office/powerpoint/2010/main" val="1773621714"/>
              </p:ext>
            </p:extLst>
          </p:nvPr>
        </p:nvGraphicFramePr>
        <p:xfrm>
          <a:off x="8066088" y="3833813"/>
          <a:ext cx="2882900" cy="1998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ate Placeholder 6">
            <a:extLst>
              <a:ext uri="{FF2B5EF4-FFF2-40B4-BE49-F238E27FC236}">
                <a16:creationId xmlns:a16="http://schemas.microsoft.com/office/drawing/2014/main" id="{7E312A36-F926-448D-8B03-E2D30BF00871}"/>
              </a:ext>
            </a:extLst>
          </p:cNvPr>
          <p:cNvSpPr>
            <a:spLocks noGrp="1"/>
          </p:cNvSpPr>
          <p:nvPr>
            <p:ph type="dt" sz="half" idx="10"/>
          </p:nvPr>
        </p:nvSpPr>
        <p:spPr/>
        <p:txBody>
          <a:bodyPr/>
          <a:lstStyle/>
          <a:p>
            <a:r>
              <a:rPr lang="en-US" dirty="0"/>
              <a:t>2022</a:t>
            </a:r>
          </a:p>
        </p:txBody>
      </p:sp>
      <p:sp>
        <p:nvSpPr>
          <p:cNvPr id="8" name="Footer Placeholder 7">
            <a:extLst>
              <a:ext uri="{FF2B5EF4-FFF2-40B4-BE49-F238E27FC236}">
                <a16:creationId xmlns:a16="http://schemas.microsoft.com/office/drawing/2014/main" id="{E6301E72-DB1E-45A1-8B48-D562EE2993ED}"/>
              </a:ext>
            </a:extLst>
          </p:cNvPr>
          <p:cNvSpPr>
            <a:spLocks noGrp="1"/>
          </p:cNvSpPr>
          <p:nvPr>
            <p:ph type="ftr" sz="quarter" idx="11"/>
          </p:nvPr>
        </p:nvSpPr>
        <p:spPr/>
        <p:txBody>
          <a:bodyPr/>
          <a:lstStyle/>
          <a:p>
            <a:r>
              <a:rPr lang="en-US" dirty="0"/>
              <a:t>Preparing a Storage Device</a:t>
            </a:r>
          </a:p>
        </p:txBody>
      </p:sp>
      <p:sp>
        <p:nvSpPr>
          <p:cNvPr id="9" name="Slide Number Placeholder 8">
            <a:extLst>
              <a:ext uri="{FF2B5EF4-FFF2-40B4-BE49-F238E27FC236}">
                <a16:creationId xmlns:a16="http://schemas.microsoft.com/office/drawing/2014/main" id="{8802ACD1-0098-4CD7-8D40-645BD28076E8}"/>
              </a:ext>
            </a:extLst>
          </p:cNvPr>
          <p:cNvSpPr>
            <a:spLocks noGrp="1"/>
          </p:cNvSpPr>
          <p:nvPr>
            <p:ph type="sldNum" sz="quarter" idx="12"/>
          </p:nvPr>
        </p:nvSpPr>
        <p:spPr/>
        <p:txBody>
          <a:bodyPr/>
          <a:lstStyle/>
          <a:p>
            <a:fld id="{B5CEABB6-07DC-46E8-9B57-56EC44A396E5}" type="slidenum">
              <a:rPr lang="en-US" smtClean="0"/>
              <a:t>13</a:t>
            </a:fld>
            <a:endParaRPr lang="en-US" dirty="0"/>
          </a:p>
        </p:txBody>
      </p:sp>
    </p:spTree>
    <p:extLst>
      <p:ext uri="{BB962C8B-B14F-4D97-AF65-F5344CB8AC3E}">
        <p14:creationId xmlns:p14="http://schemas.microsoft.com/office/powerpoint/2010/main" val="110550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629AAE-3A1E-4810-929F-22CFF09163D8}"/>
              </a:ext>
            </a:extLst>
          </p:cNvPr>
          <p:cNvSpPr>
            <a:spLocks noGrp="1"/>
          </p:cNvSpPr>
          <p:nvPr>
            <p:ph type="title"/>
          </p:nvPr>
        </p:nvSpPr>
        <p:spPr/>
        <p:txBody>
          <a:bodyPr>
            <a:normAutofit fontScale="90000"/>
          </a:bodyPr>
          <a:lstStyle/>
          <a:p>
            <a:r>
              <a:rPr lang="en-GB" dirty="0"/>
              <a:t>Bad Sectors - Blocks</a:t>
            </a:r>
          </a:p>
        </p:txBody>
      </p:sp>
      <p:sp>
        <p:nvSpPr>
          <p:cNvPr id="13" name="Text Placeholder 12">
            <a:extLst>
              <a:ext uri="{FF2B5EF4-FFF2-40B4-BE49-F238E27FC236}">
                <a16:creationId xmlns:a16="http://schemas.microsoft.com/office/drawing/2014/main" id="{2970CD31-1CBA-4CD6-92E2-55244527C8C9}"/>
              </a:ext>
            </a:extLst>
          </p:cNvPr>
          <p:cNvSpPr>
            <a:spLocks noGrp="1"/>
          </p:cNvSpPr>
          <p:nvPr>
            <p:ph type="body" sz="quarter" idx="13"/>
          </p:nvPr>
        </p:nvSpPr>
        <p:spPr/>
        <p:txBody>
          <a:bodyPr/>
          <a:lstStyle/>
          <a:p>
            <a:r>
              <a:rPr lang="en-GB" dirty="0"/>
              <a:t>Sector Sparing</a:t>
            </a:r>
          </a:p>
        </p:txBody>
      </p:sp>
      <p:sp>
        <p:nvSpPr>
          <p:cNvPr id="14" name="Text Placeholder 13">
            <a:extLst>
              <a:ext uri="{FF2B5EF4-FFF2-40B4-BE49-F238E27FC236}">
                <a16:creationId xmlns:a16="http://schemas.microsoft.com/office/drawing/2014/main" id="{32DF03A4-0373-44D8-AD0E-8293544CBEF3}"/>
              </a:ext>
            </a:extLst>
          </p:cNvPr>
          <p:cNvSpPr>
            <a:spLocks noGrp="1"/>
          </p:cNvSpPr>
          <p:nvPr>
            <p:ph type="body" sz="quarter" idx="14"/>
          </p:nvPr>
        </p:nvSpPr>
        <p:spPr/>
        <p:txBody>
          <a:bodyPr/>
          <a:lstStyle/>
          <a:p>
            <a:r>
              <a:rPr lang="en-GB" dirty="0"/>
              <a:t>Typical Bad-Sector Management </a:t>
            </a:r>
          </a:p>
        </p:txBody>
      </p:sp>
      <p:sp>
        <p:nvSpPr>
          <p:cNvPr id="15" name="Text Placeholder 14">
            <a:extLst>
              <a:ext uri="{FF2B5EF4-FFF2-40B4-BE49-F238E27FC236}">
                <a16:creationId xmlns:a16="http://schemas.microsoft.com/office/drawing/2014/main" id="{FFD28A06-766C-4E26-B729-8EA053CC96FF}"/>
              </a:ext>
            </a:extLst>
          </p:cNvPr>
          <p:cNvSpPr>
            <a:spLocks noGrp="1"/>
          </p:cNvSpPr>
          <p:nvPr>
            <p:ph type="body" sz="quarter" idx="15"/>
          </p:nvPr>
        </p:nvSpPr>
        <p:spPr/>
        <p:txBody>
          <a:bodyPr/>
          <a:lstStyle/>
          <a:p>
            <a:r>
              <a:rPr lang="en-GB" dirty="0"/>
              <a:t>Sector Slipping</a:t>
            </a:r>
          </a:p>
        </p:txBody>
      </p:sp>
      <p:sp>
        <p:nvSpPr>
          <p:cNvPr id="16" name="Text Placeholder 15">
            <a:extLst>
              <a:ext uri="{FF2B5EF4-FFF2-40B4-BE49-F238E27FC236}">
                <a16:creationId xmlns:a16="http://schemas.microsoft.com/office/drawing/2014/main" id="{349DF76D-ACC9-45D2-870B-1A4FAE73C298}"/>
              </a:ext>
            </a:extLst>
          </p:cNvPr>
          <p:cNvSpPr>
            <a:spLocks noGrp="1"/>
          </p:cNvSpPr>
          <p:nvPr>
            <p:ph type="body" sz="quarter" idx="16"/>
          </p:nvPr>
        </p:nvSpPr>
        <p:spPr/>
        <p:txBody>
          <a:bodyPr/>
          <a:lstStyle/>
          <a:p>
            <a:r>
              <a:rPr lang="en-GB" dirty="0"/>
              <a:t>NVM Devices</a:t>
            </a:r>
          </a:p>
        </p:txBody>
      </p:sp>
      <p:sp>
        <p:nvSpPr>
          <p:cNvPr id="17" name="Text Placeholder 16">
            <a:extLst>
              <a:ext uri="{FF2B5EF4-FFF2-40B4-BE49-F238E27FC236}">
                <a16:creationId xmlns:a16="http://schemas.microsoft.com/office/drawing/2014/main" id="{9BC4DC7C-D088-480F-8F7F-7EC984F70DB0}"/>
              </a:ext>
            </a:extLst>
          </p:cNvPr>
          <p:cNvSpPr>
            <a:spLocks noGrp="1"/>
          </p:cNvSpPr>
          <p:nvPr>
            <p:ph type="body" sz="quarter" idx="17"/>
          </p:nvPr>
        </p:nvSpPr>
        <p:spPr/>
        <p:txBody>
          <a:bodyPr/>
          <a:lstStyle/>
          <a:p>
            <a:r>
              <a:rPr lang="en-GB" dirty="0"/>
              <a:t>Device controller replaces a sector with a spare one. Usually in each cylinder there are a few spare sectors.</a:t>
            </a:r>
          </a:p>
        </p:txBody>
      </p:sp>
      <p:sp>
        <p:nvSpPr>
          <p:cNvPr id="18" name="Text Placeholder 17">
            <a:extLst>
              <a:ext uri="{FF2B5EF4-FFF2-40B4-BE49-F238E27FC236}">
                <a16:creationId xmlns:a16="http://schemas.microsoft.com/office/drawing/2014/main" id="{85FFEB9C-8C09-49D2-AC57-B7944C6F911B}"/>
              </a:ext>
            </a:extLst>
          </p:cNvPr>
          <p:cNvSpPr>
            <a:spLocks noGrp="1"/>
          </p:cNvSpPr>
          <p:nvPr>
            <p:ph type="body" sz="quarter" idx="18"/>
          </p:nvPr>
        </p:nvSpPr>
        <p:spPr/>
        <p:txBody>
          <a:bodyPr/>
          <a:lstStyle/>
          <a:p>
            <a:r>
              <a:rPr lang="en-GB" dirty="0"/>
              <a:t>1. Read logical block X -&gt; ECC find block X is bad -&gt; Device controller replaces block with a spare Y -&gt; Any reads or writes on X are redirected to Y.</a:t>
            </a:r>
          </a:p>
        </p:txBody>
      </p:sp>
      <p:sp>
        <p:nvSpPr>
          <p:cNvPr id="19" name="Text Placeholder 18">
            <a:extLst>
              <a:ext uri="{FF2B5EF4-FFF2-40B4-BE49-F238E27FC236}">
                <a16:creationId xmlns:a16="http://schemas.microsoft.com/office/drawing/2014/main" id="{9EE0F9AA-8DAD-4A68-8BE2-4B13E9D1FEB9}"/>
              </a:ext>
            </a:extLst>
          </p:cNvPr>
          <p:cNvSpPr>
            <a:spLocks noGrp="1"/>
          </p:cNvSpPr>
          <p:nvPr>
            <p:ph type="body" sz="quarter" idx="19"/>
          </p:nvPr>
        </p:nvSpPr>
        <p:spPr/>
        <p:txBody>
          <a:bodyPr/>
          <a:lstStyle/>
          <a:p>
            <a:r>
              <a:rPr lang="en-GB" dirty="0"/>
              <a:t>Move all sectors of a block by one space. </a:t>
            </a:r>
          </a:p>
        </p:txBody>
      </p:sp>
      <p:sp>
        <p:nvSpPr>
          <p:cNvPr id="20" name="Text Placeholder 19">
            <a:extLst>
              <a:ext uri="{FF2B5EF4-FFF2-40B4-BE49-F238E27FC236}">
                <a16:creationId xmlns:a16="http://schemas.microsoft.com/office/drawing/2014/main" id="{9FFDB285-30FB-4B4D-9045-13F22EC6F5ED}"/>
              </a:ext>
            </a:extLst>
          </p:cNvPr>
          <p:cNvSpPr>
            <a:spLocks noGrp="1"/>
          </p:cNvSpPr>
          <p:nvPr>
            <p:ph type="body" sz="quarter" idx="20"/>
          </p:nvPr>
        </p:nvSpPr>
        <p:spPr/>
        <p:txBody>
          <a:bodyPr/>
          <a:lstStyle/>
          <a:p>
            <a:r>
              <a:rPr lang="en-GB" dirty="0"/>
              <a:t>Also suffer from bad pages. Its easier to deal with as they just become inactive. Device controller still needs to maintain a record of all bad pages.</a:t>
            </a:r>
          </a:p>
        </p:txBody>
      </p:sp>
      <p:sp>
        <p:nvSpPr>
          <p:cNvPr id="9" name="Date Placeholder 8">
            <a:extLst>
              <a:ext uri="{FF2B5EF4-FFF2-40B4-BE49-F238E27FC236}">
                <a16:creationId xmlns:a16="http://schemas.microsoft.com/office/drawing/2014/main" id="{38B4C7E0-94C1-4A31-89D2-13C5352B301F}"/>
              </a:ext>
            </a:extLst>
          </p:cNvPr>
          <p:cNvSpPr>
            <a:spLocks noGrp="1"/>
          </p:cNvSpPr>
          <p:nvPr>
            <p:ph type="dt" sz="half" idx="10"/>
          </p:nvPr>
        </p:nvSpPr>
        <p:spPr/>
        <p:txBody>
          <a:bodyPr/>
          <a:lstStyle/>
          <a:p>
            <a:r>
              <a:rPr lang="en-US" dirty="0"/>
              <a:t>2022</a:t>
            </a:r>
          </a:p>
        </p:txBody>
      </p:sp>
      <p:sp>
        <p:nvSpPr>
          <p:cNvPr id="10" name="Footer Placeholder 9">
            <a:extLst>
              <a:ext uri="{FF2B5EF4-FFF2-40B4-BE49-F238E27FC236}">
                <a16:creationId xmlns:a16="http://schemas.microsoft.com/office/drawing/2014/main" id="{409A7283-FBC8-4CF8-A590-8D10C948707A}"/>
              </a:ext>
            </a:extLst>
          </p:cNvPr>
          <p:cNvSpPr>
            <a:spLocks noGrp="1"/>
          </p:cNvSpPr>
          <p:nvPr>
            <p:ph type="ftr" sz="quarter" idx="11"/>
          </p:nvPr>
        </p:nvSpPr>
        <p:spPr/>
        <p:txBody>
          <a:bodyPr/>
          <a:lstStyle/>
          <a:p>
            <a:r>
              <a:rPr lang="en-US" dirty="0"/>
              <a:t>Bad Blocks</a:t>
            </a:r>
          </a:p>
        </p:txBody>
      </p:sp>
      <p:sp>
        <p:nvSpPr>
          <p:cNvPr id="11" name="Slide Number Placeholder 10">
            <a:extLst>
              <a:ext uri="{FF2B5EF4-FFF2-40B4-BE49-F238E27FC236}">
                <a16:creationId xmlns:a16="http://schemas.microsoft.com/office/drawing/2014/main" id="{195A31BF-8F5F-4EC1-947A-DF7AF108DA20}"/>
              </a:ext>
            </a:extLst>
          </p:cNvPr>
          <p:cNvSpPr>
            <a:spLocks noGrp="1"/>
          </p:cNvSpPr>
          <p:nvPr>
            <p:ph type="sldNum" sz="quarter" idx="12"/>
          </p:nvPr>
        </p:nvSpPr>
        <p:spPr/>
        <p:txBody>
          <a:bodyPr/>
          <a:lstStyle/>
          <a:p>
            <a:fld id="{B5CEABB6-07DC-46E8-9B57-56EC44A396E5}" type="slidenum">
              <a:rPr lang="en-US" smtClean="0"/>
              <a:t>14</a:t>
            </a:fld>
            <a:endParaRPr lang="en-US" dirty="0"/>
          </a:p>
        </p:txBody>
      </p:sp>
    </p:spTree>
    <p:extLst>
      <p:ext uri="{BB962C8B-B14F-4D97-AF65-F5344CB8AC3E}">
        <p14:creationId xmlns:p14="http://schemas.microsoft.com/office/powerpoint/2010/main" val="362244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F6A1377-9364-4050-BE3D-9B86D596F3C3}"/>
              </a:ext>
            </a:extLst>
          </p:cNvPr>
          <p:cNvSpPr>
            <a:spLocks noGrp="1"/>
          </p:cNvSpPr>
          <p:nvPr>
            <p:ph type="title"/>
          </p:nvPr>
        </p:nvSpPr>
        <p:spPr/>
        <p:txBody>
          <a:bodyPr/>
          <a:lstStyle/>
          <a:p>
            <a:r>
              <a:rPr lang="en-GB" dirty="0"/>
              <a:t>Storage Types</a:t>
            </a:r>
          </a:p>
        </p:txBody>
      </p:sp>
      <p:sp>
        <p:nvSpPr>
          <p:cNvPr id="15" name="Text Placeholder 14">
            <a:extLst>
              <a:ext uri="{FF2B5EF4-FFF2-40B4-BE49-F238E27FC236}">
                <a16:creationId xmlns:a16="http://schemas.microsoft.com/office/drawing/2014/main" id="{62874192-50FA-4DAD-97BB-712F4EF37308}"/>
              </a:ext>
            </a:extLst>
          </p:cNvPr>
          <p:cNvSpPr>
            <a:spLocks noGrp="1"/>
          </p:cNvSpPr>
          <p:nvPr>
            <p:ph type="body" idx="1"/>
          </p:nvPr>
        </p:nvSpPr>
        <p:spPr/>
        <p:txBody>
          <a:bodyPr/>
          <a:lstStyle/>
          <a:p>
            <a:r>
              <a:rPr lang="en-GB" dirty="0"/>
              <a:t>Host-attached</a:t>
            </a:r>
          </a:p>
        </p:txBody>
      </p:sp>
      <p:sp>
        <p:nvSpPr>
          <p:cNvPr id="16" name="Content Placeholder 15">
            <a:extLst>
              <a:ext uri="{FF2B5EF4-FFF2-40B4-BE49-F238E27FC236}">
                <a16:creationId xmlns:a16="http://schemas.microsoft.com/office/drawing/2014/main" id="{10F556E7-06CF-4915-856E-E8D9DEBD837C}"/>
              </a:ext>
            </a:extLst>
          </p:cNvPr>
          <p:cNvSpPr>
            <a:spLocks noGrp="1"/>
          </p:cNvSpPr>
          <p:nvPr>
            <p:ph sz="half" idx="2"/>
          </p:nvPr>
        </p:nvSpPr>
        <p:spPr/>
        <p:txBody>
          <a:bodyPr>
            <a:normAutofit fontScale="92500"/>
          </a:bodyPr>
          <a:lstStyle/>
          <a:p>
            <a:pPr marL="285750" indent="-285750">
              <a:buFont typeface="Arial" panose="020B0604020202020204" pitchFamily="34" charset="0"/>
              <a:buChar char="•"/>
            </a:pPr>
            <a:r>
              <a:rPr lang="en-GB" dirty="0"/>
              <a:t>Storage Area Networks (SAN)</a:t>
            </a:r>
          </a:p>
          <a:p>
            <a:pPr marL="285750" indent="-285750">
              <a:buFont typeface="Arial" panose="020B0604020202020204" pitchFamily="34" charset="0"/>
              <a:buChar char="•"/>
            </a:pPr>
            <a:r>
              <a:rPr lang="en-GB" dirty="0"/>
              <a:t>HDDs</a:t>
            </a:r>
          </a:p>
          <a:p>
            <a:pPr marL="285750" indent="-285750">
              <a:buFont typeface="Arial" panose="020B0604020202020204" pitchFamily="34" charset="0"/>
              <a:buChar char="•"/>
            </a:pPr>
            <a:r>
              <a:rPr lang="en-GB" dirty="0"/>
              <a:t>SSDs</a:t>
            </a:r>
          </a:p>
          <a:p>
            <a:pPr marL="285750" indent="-285750">
              <a:buFont typeface="Arial" panose="020B0604020202020204" pitchFamily="34" charset="0"/>
              <a:buChar char="•"/>
            </a:pPr>
            <a:r>
              <a:rPr lang="en-GB" dirty="0"/>
              <a:t>CD-DVD</a:t>
            </a:r>
          </a:p>
          <a:p>
            <a:pPr marL="285750" indent="-285750">
              <a:buFont typeface="Arial" panose="020B0604020202020204" pitchFamily="34" charset="0"/>
              <a:buChar char="•"/>
            </a:pPr>
            <a:r>
              <a:rPr lang="en-GB" dirty="0"/>
              <a:t>Flash Drives</a:t>
            </a:r>
          </a:p>
          <a:p>
            <a:pPr marL="285750" indent="-285750">
              <a:buFont typeface="Arial" panose="020B0604020202020204" pitchFamily="34" charset="0"/>
              <a:buChar char="•"/>
            </a:pPr>
            <a:r>
              <a:rPr lang="en-GB" dirty="0"/>
              <a:t>…</a:t>
            </a:r>
          </a:p>
        </p:txBody>
      </p:sp>
      <p:sp>
        <p:nvSpPr>
          <p:cNvPr id="17" name="Text Placeholder 16">
            <a:extLst>
              <a:ext uri="{FF2B5EF4-FFF2-40B4-BE49-F238E27FC236}">
                <a16:creationId xmlns:a16="http://schemas.microsoft.com/office/drawing/2014/main" id="{7297EDB4-876E-4366-A318-17A1EA47E3A3}"/>
              </a:ext>
            </a:extLst>
          </p:cNvPr>
          <p:cNvSpPr>
            <a:spLocks noGrp="1"/>
          </p:cNvSpPr>
          <p:nvPr>
            <p:ph type="body" sz="quarter" idx="3"/>
          </p:nvPr>
        </p:nvSpPr>
        <p:spPr/>
        <p:txBody>
          <a:bodyPr/>
          <a:lstStyle/>
          <a:p>
            <a:r>
              <a:rPr lang="en-GB" dirty="0"/>
              <a:t>Network-Attached</a:t>
            </a:r>
          </a:p>
        </p:txBody>
      </p:sp>
      <p:pic>
        <p:nvPicPr>
          <p:cNvPr id="21" name="Content Placeholder 20">
            <a:extLst>
              <a:ext uri="{FF2B5EF4-FFF2-40B4-BE49-F238E27FC236}">
                <a16:creationId xmlns:a16="http://schemas.microsoft.com/office/drawing/2014/main" id="{2529DD48-EBBC-49BD-A263-7E51A57D9CB7}"/>
              </a:ext>
            </a:extLst>
          </p:cNvPr>
          <p:cNvPicPr>
            <a:picLocks noGrp="1" noChangeAspect="1"/>
          </p:cNvPicPr>
          <p:nvPr>
            <p:ph sz="quarter" idx="4"/>
          </p:nvPr>
        </p:nvPicPr>
        <p:blipFill>
          <a:blip r:embed="rId2"/>
          <a:stretch>
            <a:fillRect/>
          </a:stretch>
        </p:blipFill>
        <p:spPr>
          <a:xfrm>
            <a:off x="3947037" y="3946849"/>
            <a:ext cx="3596763" cy="1483410"/>
          </a:xfrm>
          <a:prstGeom prst="rect">
            <a:avLst/>
          </a:prstGeom>
        </p:spPr>
      </p:pic>
      <p:sp>
        <p:nvSpPr>
          <p:cNvPr id="19" name="Text Placeholder 18">
            <a:extLst>
              <a:ext uri="{FF2B5EF4-FFF2-40B4-BE49-F238E27FC236}">
                <a16:creationId xmlns:a16="http://schemas.microsoft.com/office/drawing/2014/main" id="{DDB342F5-4484-4EF2-8738-9E11D4FB9802}"/>
              </a:ext>
            </a:extLst>
          </p:cNvPr>
          <p:cNvSpPr>
            <a:spLocks noGrp="1"/>
          </p:cNvSpPr>
          <p:nvPr>
            <p:ph type="body" idx="13"/>
          </p:nvPr>
        </p:nvSpPr>
        <p:spPr/>
        <p:txBody>
          <a:bodyPr/>
          <a:lstStyle/>
          <a:p>
            <a:r>
              <a:rPr lang="en-GB" dirty="0"/>
              <a:t>Cloud</a:t>
            </a:r>
          </a:p>
        </p:txBody>
      </p:sp>
      <p:pic>
        <p:nvPicPr>
          <p:cNvPr id="22" name="Content Placeholder 21">
            <a:extLst>
              <a:ext uri="{FF2B5EF4-FFF2-40B4-BE49-F238E27FC236}">
                <a16:creationId xmlns:a16="http://schemas.microsoft.com/office/drawing/2014/main" id="{2B3E7B50-A19C-4D20-9140-005AB95ABE7C}"/>
              </a:ext>
            </a:extLst>
          </p:cNvPr>
          <p:cNvPicPr>
            <a:picLocks noGrp="1" noChangeAspect="1"/>
          </p:cNvPicPr>
          <p:nvPr>
            <p:ph sz="half" idx="14"/>
          </p:nvPr>
        </p:nvPicPr>
        <p:blipFill>
          <a:blip r:embed="rId3"/>
          <a:stretch>
            <a:fillRect/>
          </a:stretch>
        </p:blipFill>
        <p:spPr>
          <a:xfrm>
            <a:off x="8197850" y="3961606"/>
            <a:ext cx="2619375" cy="1743075"/>
          </a:xfrm>
          <a:prstGeom prst="rect">
            <a:avLst/>
          </a:prstGeom>
        </p:spPr>
      </p:pic>
      <p:sp>
        <p:nvSpPr>
          <p:cNvPr id="11" name="Date Placeholder 10">
            <a:extLst>
              <a:ext uri="{FF2B5EF4-FFF2-40B4-BE49-F238E27FC236}">
                <a16:creationId xmlns:a16="http://schemas.microsoft.com/office/drawing/2014/main" id="{E102B1CC-48B5-403F-A45E-5C5FAA081AF7}"/>
              </a:ext>
            </a:extLst>
          </p:cNvPr>
          <p:cNvSpPr>
            <a:spLocks noGrp="1"/>
          </p:cNvSpPr>
          <p:nvPr>
            <p:ph type="dt" sz="half" idx="10"/>
          </p:nvPr>
        </p:nvSpPr>
        <p:spPr/>
        <p:txBody>
          <a:bodyPr/>
          <a:lstStyle/>
          <a:p>
            <a:r>
              <a:rPr lang="en-US" dirty="0"/>
              <a:t>2022</a:t>
            </a:r>
          </a:p>
        </p:txBody>
      </p:sp>
      <p:sp>
        <p:nvSpPr>
          <p:cNvPr id="12" name="Footer Placeholder 11">
            <a:extLst>
              <a:ext uri="{FF2B5EF4-FFF2-40B4-BE49-F238E27FC236}">
                <a16:creationId xmlns:a16="http://schemas.microsoft.com/office/drawing/2014/main" id="{73398C7B-F49B-4323-A760-A93DEBCD7E1B}"/>
              </a:ext>
            </a:extLst>
          </p:cNvPr>
          <p:cNvSpPr>
            <a:spLocks noGrp="1"/>
          </p:cNvSpPr>
          <p:nvPr>
            <p:ph type="ftr" sz="quarter" idx="11"/>
          </p:nvPr>
        </p:nvSpPr>
        <p:spPr/>
        <p:txBody>
          <a:bodyPr/>
          <a:lstStyle/>
          <a:p>
            <a:r>
              <a:rPr lang="en-US" dirty="0"/>
              <a:t>Storage Types</a:t>
            </a:r>
          </a:p>
        </p:txBody>
      </p:sp>
      <p:sp>
        <p:nvSpPr>
          <p:cNvPr id="13" name="Slide Number Placeholder 12">
            <a:extLst>
              <a:ext uri="{FF2B5EF4-FFF2-40B4-BE49-F238E27FC236}">
                <a16:creationId xmlns:a16="http://schemas.microsoft.com/office/drawing/2014/main" id="{86DDEBD6-A496-4E77-AD2C-632122B64790}"/>
              </a:ext>
            </a:extLst>
          </p:cNvPr>
          <p:cNvSpPr>
            <a:spLocks noGrp="1"/>
          </p:cNvSpPr>
          <p:nvPr>
            <p:ph type="sldNum" sz="quarter" idx="12"/>
          </p:nvPr>
        </p:nvSpPr>
        <p:spPr/>
        <p:txBody>
          <a:bodyPr/>
          <a:lstStyle/>
          <a:p>
            <a:fld id="{B5CEABB6-07DC-46E8-9B57-56EC44A396E5}" type="slidenum">
              <a:rPr lang="en-US" smtClean="0"/>
              <a:t>15</a:t>
            </a:fld>
            <a:endParaRPr lang="en-US" dirty="0"/>
          </a:p>
        </p:txBody>
      </p:sp>
    </p:spTree>
    <p:extLst>
      <p:ext uri="{BB962C8B-B14F-4D97-AF65-F5344CB8AC3E}">
        <p14:creationId xmlns:p14="http://schemas.microsoft.com/office/powerpoint/2010/main" val="367892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D1B0-9582-4050-8873-FCF0E27D3989}"/>
              </a:ext>
            </a:extLst>
          </p:cNvPr>
          <p:cNvSpPr>
            <a:spLocks noGrp="1"/>
          </p:cNvSpPr>
          <p:nvPr>
            <p:ph type="ctrTitle"/>
          </p:nvPr>
        </p:nvSpPr>
        <p:spPr>
          <a:xfrm>
            <a:off x="6260841" y="2571234"/>
            <a:ext cx="5497908" cy="1715531"/>
          </a:xfrm>
        </p:spPr>
        <p:txBody>
          <a:bodyPr/>
          <a:lstStyle/>
          <a:p>
            <a:r>
              <a:rPr lang="en-GB" dirty="0"/>
              <a:t>RAID Structure</a:t>
            </a:r>
            <a:br>
              <a:rPr lang="en-GB" dirty="0"/>
            </a:br>
            <a:r>
              <a:rPr lang="en-GB" b="1" dirty="0"/>
              <a:t>R</a:t>
            </a:r>
            <a:r>
              <a:rPr lang="en-GB" dirty="0"/>
              <a:t>edundant </a:t>
            </a:r>
            <a:r>
              <a:rPr lang="en-GB" b="1" dirty="0"/>
              <a:t>A</a:t>
            </a:r>
            <a:r>
              <a:rPr lang="en-GB" dirty="0"/>
              <a:t>rrays of </a:t>
            </a:r>
            <a:r>
              <a:rPr lang="en-GB" b="1" dirty="0"/>
              <a:t>I</a:t>
            </a:r>
            <a:r>
              <a:rPr lang="en-GB" dirty="0"/>
              <a:t>ndependent </a:t>
            </a:r>
            <a:r>
              <a:rPr lang="en-GB" b="1" dirty="0"/>
              <a:t>D</a:t>
            </a:r>
            <a:r>
              <a:rPr lang="en-GB" dirty="0"/>
              <a:t>isks</a:t>
            </a:r>
          </a:p>
        </p:txBody>
      </p:sp>
    </p:spTree>
    <p:extLst>
      <p:ext uri="{BB962C8B-B14F-4D97-AF65-F5344CB8AC3E}">
        <p14:creationId xmlns:p14="http://schemas.microsoft.com/office/powerpoint/2010/main" val="170556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431E2-BC70-438F-99A0-8AF04039ECE9}"/>
              </a:ext>
            </a:extLst>
          </p:cNvPr>
          <p:cNvSpPr>
            <a:spLocks noGrp="1"/>
          </p:cNvSpPr>
          <p:nvPr>
            <p:ph type="title"/>
          </p:nvPr>
        </p:nvSpPr>
        <p:spPr/>
        <p:txBody>
          <a:bodyPr/>
          <a:lstStyle/>
          <a:p>
            <a:r>
              <a:rPr lang="en-GB" dirty="0"/>
              <a:t>Large system and RAID</a:t>
            </a:r>
          </a:p>
        </p:txBody>
      </p:sp>
      <p:sp>
        <p:nvSpPr>
          <p:cNvPr id="4" name="Text Placeholder 3">
            <a:extLst>
              <a:ext uri="{FF2B5EF4-FFF2-40B4-BE49-F238E27FC236}">
                <a16:creationId xmlns:a16="http://schemas.microsoft.com/office/drawing/2014/main" id="{8DEBB52B-FC20-4EDA-8136-2EECF867FBCD}"/>
              </a:ext>
            </a:extLst>
          </p:cNvPr>
          <p:cNvSpPr>
            <a:spLocks noGrp="1"/>
          </p:cNvSpPr>
          <p:nvPr>
            <p:ph type="body" sz="quarter" idx="13"/>
          </p:nvPr>
        </p:nvSpPr>
        <p:spPr/>
        <p:txBody>
          <a:bodyPr>
            <a:normAutofit lnSpcReduction="10000"/>
          </a:bodyPr>
          <a:lstStyle/>
          <a:p>
            <a:r>
              <a:rPr lang="en-GB" dirty="0"/>
              <a:t>Failure</a:t>
            </a:r>
          </a:p>
        </p:txBody>
      </p:sp>
      <p:sp>
        <p:nvSpPr>
          <p:cNvPr id="5" name="Text Placeholder 4">
            <a:extLst>
              <a:ext uri="{FF2B5EF4-FFF2-40B4-BE49-F238E27FC236}">
                <a16:creationId xmlns:a16="http://schemas.microsoft.com/office/drawing/2014/main" id="{89D11F48-3E55-4AAB-9F4D-BD1AAEBD1AFA}"/>
              </a:ext>
            </a:extLst>
          </p:cNvPr>
          <p:cNvSpPr>
            <a:spLocks noGrp="1"/>
          </p:cNvSpPr>
          <p:nvPr>
            <p:ph type="body" sz="quarter" idx="15"/>
          </p:nvPr>
        </p:nvSpPr>
        <p:spPr/>
        <p:txBody>
          <a:bodyPr/>
          <a:lstStyle/>
          <a:p>
            <a:r>
              <a:rPr lang="en-GB" dirty="0"/>
              <a:t>Secondary storage become redundant using RAID algorithms.</a:t>
            </a:r>
          </a:p>
        </p:txBody>
      </p:sp>
      <p:sp>
        <p:nvSpPr>
          <p:cNvPr id="6" name="Text Placeholder 5">
            <a:extLst>
              <a:ext uri="{FF2B5EF4-FFF2-40B4-BE49-F238E27FC236}">
                <a16:creationId xmlns:a16="http://schemas.microsoft.com/office/drawing/2014/main" id="{C825FE3D-EFB9-4D1A-85D6-E53BB12A7B94}"/>
              </a:ext>
            </a:extLst>
          </p:cNvPr>
          <p:cNvSpPr>
            <a:spLocks noGrp="1"/>
          </p:cNvSpPr>
          <p:nvPr>
            <p:ph type="body" sz="quarter" idx="23"/>
          </p:nvPr>
        </p:nvSpPr>
        <p:spPr/>
        <p:txBody>
          <a:bodyPr>
            <a:normAutofit lnSpcReduction="10000"/>
          </a:bodyPr>
          <a:lstStyle/>
          <a:p>
            <a:r>
              <a:rPr lang="en-GB" dirty="0"/>
              <a:t>Raid Algorithms</a:t>
            </a:r>
          </a:p>
        </p:txBody>
      </p:sp>
      <p:sp>
        <p:nvSpPr>
          <p:cNvPr id="7" name="Text Placeholder 6">
            <a:extLst>
              <a:ext uri="{FF2B5EF4-FFF2-40B4-BE49-F238E27FC236}">
                <a16:creationId xmlns:a16="http://schemas.microsoft.com/office/drawing/2014/main" id="{04466934-7F32-4275-A4B3-11AA131D64CE}"/>
              </a:ext>
            </a:extLst>
          </p:cNvPr>
          <p:cNvSpPr>
            <a:spLocks noGrp="1"/>
          </p:cNvSpPr>
          <p:nvPr>
            <p:ph type="body" sz="quarter" idx="24"/>
          </p:nvPr>
        </p:nvSpPr>
        <p:spPr/>
        <p:txBody>
          <a:bodyPr/>
          <a:lstStyle/>
          <a:p>
            <a:r>
              <a:rPr lang="en-GB" dirty="0"/>
              <a:t>These algorithms allow more than one drive to be used for a given operation and allow continued operation.</a:t>
            </a:r>
          </a:p>
        </p:txBody>
      </p:sp>
      <p:sp>
        <p:nvSpPr>
          <p:cNvPr id="8" name="Text Placeholder 7">
            <a:extLst>
              <a:ext uri="{FF2B5EF4-FFF2-40B4-BE49-F238E27FC236}">
                <a16:creationId xmlns:a16="http://schemas.microsoft.com/office/drawing/2014/main" id="{7BEFB488-D11B-4FB0-8356-C94D5E3EE4E2}"/>
              </a:ext>
            </a:extLst>
          </p:cNvPr>
          <p:cNvSpPr>
            <a:spLocks noGrp="1"/>
          </p:cNvSpPr>
          <p:nvPr>
            <p:ph type="body" sz="quarter" idx="25"/>
          </p:nvPr>
        </p:nvSpPr>
        <p:spPr/>
        <p:txBody>
          <a:bodyPr>
            <a:normAutofit lnSpcReduction="10000"/>
          </a:bodyPr>
          <a:lstStyle/>
          <a:p>
            <a:r>
              <a:rPr lang="en-GB" dirty="0"/>
              <a:t>Drive Failures</a:t>
            </a:r>
          </a:p>
        </p:txBody>
      </p:sp>
      <p:sp>
        <p:nvSpPr>
          <p:cNvPr id="9" name="Text Placeholder 8">
            <a:extLst>
              <a:ext uri="{FF2B5EF4-FFF2-40B4-BE49-F238E27FC236}">
                <a16:creationId xmlns:a16="http://schemas.microsoft.com/office/drawing/2014/main" id="{B29F31EE-7064-4356-B932-90E95B9D2317}"/>
              </a:ext>
            </a:extLst>
          </p:cNvPr>
          <p:cNvSpPr>
            <a:spLocks noGrp="1"/>
          </p:cNvSpPr>
          <p:nvPr>
            <p:ph type="body" sz="quarter" idx="26"/>
          </p:nvPr>
        </p:nvSpPr>
        <p:spPr/>
        <p:txBody>
          <a:bodyPr/>
          <a:lstStyle/>
          <a:p>
            <a:r>
              <a:rPr lang="en-GB" dirty="0"/>
              <a:t>Automatic recovery techniques.</a:t>
            </a:r>
          </a:p>
        </p:txBody>
      </p:sp>
      <p:sp>
        <p:nvSpPr>
          <p:cNvPr id="10" name="Text Placeholder 9">
            <a:extLst>
              <a:ext uri="{FF2B5EF4-FFF2-40B4-BE49-F238E27FC236}">
                <a16:creationId xmlns:a16="http://schemas.microsoft.com/office/drawing/2014/main" id="{A22C03B3-D923-4228-AAF8-DCB781070894}"/>
              </a:ext>
            </a:extLst>
          </p:cNvPr>
          <p:cNvSpPr>
            <a:spLocks noGrp="1"/>
          </p:cNvSpPr>
          <p:nvPr>
            <p:ph type="body" sz="quarter" idx="27"/>
          </p:nvPr>
        </p:nvSpPr>
        <p:spPr/>
        <p:txBody>
          <a:bodyPr>
            <a:normAutofit lnSpcReduction="10000"/>
          </a:bodyPr>
          <a:lstStyle/>
          <a:p>
            <a:r>
              <a:rPr lang="en-GB" dirty="0"/>
              <a:t>RAID Organisation</a:t>
            </a:r>
          </a:p>
        </p:txBody>
      </p:sp>
      <p:sp>
        <p:nvSpPr>
          <p:cNvPr id="11" name="Text Placeholder 10">
            <a:extLst>
              <a:ext uri="{FF2B5EF4-FFF2-40B4-BE49-F238E27FC236}">
                <a16:creationId xmlns:a16="http://schemas.microsoft.com/office/drawing/2014/main" id="{04283E50-B319-4C84-9D9B-34489D3FABF6}"/>
              </a:ext>
            </a:extLst>
          </p:cNvPr>
          <p:cNvSpPr>
            <a:spLocks noGrp="1"/>
          </p:cNvSpPr>
          <p:nvPr>
            <p:ph type="body" sz="quarter" idx="28"/>
          </p:nvPr>
        </p:nvSpPr>
        <p:spPr/>
        <p:txBody>
          <a:bodyPr/>
          <a:lstStyle/>
          <a:p>
            <a:r>
              <a:rPr lang="en-GB" dirty="0"/>
              <a:t>Multiple levels, each level provides some combination of reliability and high transfer rates.</a:t>
            </a:r>
          </a:p>
        </p:txBody>
      </p:sp>
    </p:spTree>
    <p:extLst>
      <p:ext uri="{BB962C8B-B14F-4D97-AF65-F5344CB8AC3E}">
        <p14:creationId xmlns:p14="http://schemas.microsoft.com/office/powerpoint/2010/main" val="404241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martArt Placeholder 15">
            <a:extLst>
              <a:ext uri="{FF2B5EF4-FFF2-40B4-BE49-F238E27FC236}">
                <a16:creationId xmlns:a16="http://schemas.microsoft.com/office/drawing/2014/main" id="{00AA9A73-71B5-43EC-8E41-1ED45851A47F}"/>
              </a:ext>
            </a:extLst>
          </p:cNvPr>
          <p:cNvPicPr>
            <a:picLocks noGrp="1" noChangeAspect="1"/>
          </p:cNvPicPr>
          <p:nvPr>
            <p:ph type="dgm" sz="quarter" idx="15"/>
          </p:nvPr>
        </p:nvPicPr>
        <p:blipFill>
          <a:blip r:embed="rId2"/>
          <a:stretch>
            <a:fillRect/>
          </a:stretch>
        </p:blipFill>
        <p:spPr>
          <a:xfrm>
            <a:off x="3132947" y="1190112"/>
            <a:ext cx="5632969" cy="5166238"/>
          </a:xfrm>
          <a:prstGeom prst="rect">
            <a:avLst/>
          </a:prstGeom>
        </p:spPr>
      </p:pic>
      <p:sp>
        <p:nvSpPr>
          <p:cNvPr id="14" name="Title 13">
            <a:extLst>
              <a:ext uri="{FF2B5EF4-FFF2-40B4-BE49-F238E27FC236}">
                <a16:creationId xmlns:a16="http://schemas.microsoft.com/office/drawing/2014/main" id="{AE7DCAED-DD48-446C-AE0D-39BDD81FA8A6}"/>
              </a:ext>
            </a:extLst>
          </p:cNvPr>
          <p:cNvSpPr>
            <a:spLocks noGrp="1"/>
          </p:cNvSpPr>
          <p:nvPr>
            <p:ph type="title"/>
          </p:nvPr>
        </p:nvSpPr>
        <p:spPr/>
        <p:txBody>
          <a:bodyPr/>
          <a:lstStyle/>
          <a:p>
            <a:r>
              <a:rPr lang="en-GB" dirty="0"/>
              <a:t>RAID Levels</a:t>
            </a:r>
          </a:p>
        </p:txBody>
      </p:sp>
      <p:sp>
        <p:nvSpPr>
          <p:cNvPr id="11" name="Date Placeholder 10">
            <a:extLst>
              <a:ext uri="{FF2B5EF4-FFF2-40B4-BE49-F238E27FC236}">
                <a16:creationId xmlns:a16="http://schemas.microsoft.com/office/drawing/2014/main" id="{6BE0F70E-6E5D-412E-87CF-0082989EFEC7}"/>
              </a:ext>
            </a:extLst>
          </p:cNvPr>
          <p:cNvSpPr>
            <a:spLocks noGrp="1"/>
          </p:cNvSpPr>
          <p:nvPr>
            <p:ph type="dt" sz="half" idx="10"/>
          </p:nvPr>
        </p:nvSpPr>
        <p:spPr/>
        <p:txBody>
          <a:bodyPr/>
          <a:lstStyle/>
          <a:p>
            <a:r>
              <a:rPr lang="en-US" dirty="0"/>
              <a:t>2022</a:t>
            </a:r>
          </a:p>
        </p:txBody>
      </p:sp>
      <p:sp>
        <p:nvSpPr>
          <p:cNvPr id="12" name="Footer Placeholder 11">
            <a:extLst>
              <a:ext uri="{FF2B5EF4-FFF2-40B4-BE49-F238E27FC236}">
                <a16:creationId xmlns:a16="http://schemas.microsoft.com/office/drawing/2014/main" id="{AF722E0B-20FA-42BE-B12D-DD5869AD188E}"/>
              </a:ext>
            </a:extLst>
          </p:cNvPr>
          <p:cNvSpPr>
            <a:spLocks noGrp="1"/>
          </p:cNvSpPr>
          <p:nvPr>
            <p:ph type="ftr" sz="quarter" idx="11"/>
          </p:nvPr>
        </p:nvSpPr>
        <p:spPr/>
        <p:txBody>
          <a:bodyPr/>
          <a:lstStyle/>
          <a:p>
            <a:r>
              <a:rPr lang="en-US" dirty="0"/>
              <a:t>Raid Levels</a:t>
            </a:r>
          </a:p>
        </p:txBody>
      </p:sp>
      <p:sp>
        <p:nvSpPr>
          <p:cNvPr id="13" name="Slide Number Placeholder 12">
            <a:extLst>
              <a:ext uri="{FF2B5EF4-FFF2-40B4-BE49-F238E27FC236}">
                <a16:creationId xmlns:a16="http://schemas.microsoft.com/office/drawing/2014/main" id="{D09D8CC2-9D44-42CA-BCD1-E81162ABB851}"/>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138183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38B7D49-302F-4E00-A1B5-07CD80706E60}"/>
              </a:ext>
            </a:extLst>
          </p:cNvPr>
          <p:cNvSpPr>
            <a:spLocks noGrp="1"/>
          </p:cNvSpPr>
          <p:nvPr>
            <p:ph type="title"/>
          </p:nvPr>
        </p:nvSpPr>
        <p:spPr/>
        <p:txBody>
          <a:bodyPr/>
          <a:lstStyle/>
          <a:p>
            <a:r>
              <a:rPr lang="en-GB" dirty="0"/>
              <a:t>Object Storage</a:t>
            </a:r>
          </a:p>
        </p:txBody>
      </p:sp>
      <p:sp>
        <p:nvSpPr>
          <p:cNvPr id="11" name="Text Placeholder 10">
            <a:extLst>
              <a:ext uri="{FF2B5EF4-FFF2-40B4-BE49-F238E27FC236}">
                <a16:creationId xmlns:a16="http://schemas.microsoft.com/office/drawing/2014/main" id="{9B173740-B798-421F-91FF-A3AC81D578FF}"/>
              </a:ext>
            </a:extLst>
          </p:cNvPr>
          <p:cNvSpPr>
            <a:spLocks noGrp="1"/>
          </p:cNvSpPr>
          <p:nvPr>
            <p:ph type="body" idx="1"/>
          </p:nvPr>
        </p:nvSpPr>
        <p:spPr>
          <a:xfrm>
            <a:off x="5476875" y="3200400"/>
            <a:ext cx="5111750" cy="2007734"/>
          </a:xfrm>
        </p:spPr>
        <p:txBody>
          <a:bodyPr>
            <a:normAutofit/>
          </a:bodyPr>
          <a:lstStyle/>
          <a:p>
            <a:r>
              <a:rPr lang="en-GB" dirty="0"/>
              <a:t>Object storage is used for big data problems such as indexing the Internet and cloud photo storage. Objects are self-defining collections of data, addressed by object ID rather than file name. Typically it uses replication for data protection, computes based on the data on systems where a copy of the data exists, and is horizontally scalable for vast capacity and easy expansion</a:t>
            </a:r>
          </a:p>
        </p:txBody>
      </p:sp>
      <p:sp>
        <p:nvSpPr>
          <p:cNvPr id="7" name="Date Placeholder 6">
            <a:extLst>
              <a:ext uri="{FF2B5EF4-FFF2-40B4-BE49-F238E27FC236}">
                <a16:creationId xmlns:a16="http://schemas.microsoft.com/office/drawing/2014/main" id="{F814F97F-446B-49F7-8C80-6AA0810AF459}"/>
              </a:ext>
            </a:extLst>
          </p:cNvPr>
          <p:cNvSpPr>
            <a:spLocks noGrp="1"/>
          </p:cNvSpPr>
          <p:nvPr>
            <p:ph type="dt" sz="half" idx="10"/>
          </p:nvPr>
        </p:nvSpPr>
        <p:spPr/>
        <p:txBody>
          <a:bodyPr/>
          <a:lstStyle/>
          <a:p>
            <a:r>
              <a:rPr lang="en-US" dirty="0"/>
              <a:t>2022</a:t>
            </a:r>
          </a:p>
        </p:txBody>
      </p:sp>
      <p:sp>
        <p:nvSpPr>
          <p:cNvPr id="8" name="Footer Placeholder 7">
            <a:extLst>
              <a:ext uri="{FF2B5EF4-FFF2-40B4-BE49-F238E27FC236}">
                <a16:creationId xmlns:a16="http://schemas.microsoft.com/office/drawing/2014/main" id="{65858E5D-AABD-433E-AF34-1DF5A9BFA7FC}"/>
              </a:ext>
            </a:extLst>
          </p:cNvPr>
          <p:cNvSpPr>
            <a:spLocks noGrp="1"/>
          </p:cNvSpPr>
          <p:nvPr>
            <p:ph type="ftr" sz="quarter" idx="11"/>
          </p:nvPr>
        </p:nvSpPr>
        <p:spPr/>
        <p:txBody>
          <a:bodyPr/>
          <a:lstStyle/>
          <a:p>
            <a:r>
              <a:rPr lang="en-US" dirty="0"/>
              <a:t>Summary – Object Storage</a:t>
            </a:r>
          </a:p>
        </p:txBody>
      </p:sp>
      <p:sp>
        <p:nvSpPr>
          <p:cNvPr id="9" name="Slide Number Placeholder 8">
            <a:extLst>
              <a:ext uri="{FF2B5EF4-FFF2-40B4-BE49-F238E27FC236}">
                <a16:creationId xmlns:a16="http://schemas.microsoft.com/office/drawing/2014/main" id="{C2F75123-70DC-4EED-A944-B1EB848BECF9}"/>
              </a:ext>
            </a:extLst>
          </p:cNvPr>
          <p:cNvSpPr>
            <a:spLocks noGrp="1"/>
          </p:cNvSpPr>
          <p:nvPr>
            <p:ph type="sldNum" sz="quarter" idx="12"/>
          </p:nvPr>
        </p:nvSpPr>
        <p:spPr/>
        <p:txBody>
          <a:bodyPr/>
          <a:lstStyle/>
          <a:p>
            <a:fld id="{B5CEABB6-07DC-46E8-9B57-56EC44A396E5}" type="slidenum">
              <a:rPr lang="en-US" smtClean="0"/>
              <a:t>19</a:t>
            </a:fld>
            <a:endParaRPr lang="en-US" dirty="0"/>
          </a:p>
        </p:txBody>
      </p:sp>
    </p:spTree>
    <p:extLst>
      <p:ext uri="{BB962C8B-B14F-4D97-AF65-F5344CB8AC3E}">
        <p14:creationId xmlns:p14="http://schemas.microsoft.com/office/powerpoint/2010/main" val="202953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85C338-81B8-456F-96ED-4195783B7B48}"/>
              </a:ext>
            </a:extLst>
          </p:cNvPr>
          <p:cNvSpPr>
            <a:spLocks noGrp="1"/>
          </p:cNvSpPr>
          <p:nvPr>
            <p:ph type="ctrTitle"/>
          </p:nvPr>
        </p:nvSpPr>
        <p:spPr/>
        <p:txBody>
          <a:bodyPr/>
          <a:lstStyle/>
          <a:p>
            <a:r>
              <a:rPr lang="en-GB" dirty="0"/>
              <a:t>Mass Storage Structure</a:t>
            </a:r>
          </a:p>
        </p:txBody>
      </p:sp>
    </p:spTree>
    <p:extLst>
      <p:ext uri="{BB962C8B-B14F-4D97-AF65-F5344CB8AC3E}">
        <p14:creationId xmlns:p14="http://schemas.microsoft.com/office/powerpoint/2010/main" val="373220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945DEB-94A1-466B-89F5-C80BFDCF7C0C}"/>
              </a:ext>
            </a:extLst>
          </p:cNvPr>
          <p:cNvSpPr>
            <a:spLocks noGrp="1"/>
          </p:cNvSpPr>
          <p:nvPr>
            <p:ph type="ctrTitle"/>
          </p:nvPr>
        </p:nvSpPr>
        <p:spPr/>
        <p:txBody>
          <a:bodyPr/>
          <a:lstStyle/>
          <a:p>
            <a:r>
              <a:rPr lang="en-GB" dirty="0"/>
              <a:t>Thank you</a:t>
            </a:r>
          </a:p>
        </p:txBody>
      </p:sp>
      <p:sp>
        <p:nvSpPr>
          <p:cNvPr id="8" name="Subtitle 7">
            <a:extLst>
              <a:ext uri="{FF2B5EF4-FFF2-40B4-BE49-F238E27FC236}">
                <a16:creationId xmlns:a16="http://schemas.microsoft.com/office/drawing/2014/main" id="{54601D63-CB32-46FA-B5B5-25DB169A8209}"/>
              </a:ext>
            </a:extLst>
          </p:cNvPr>
          <p:cNvSpPr>
            <a:spLocks noGrp="1"/>
          </p:cNvSpPr>
          <p:nvPr>
            <p:ph type="subTitle" idx="1"/>
          </p:nvPr>
        </p:nvSpPr>
        <p:spPr/>
        <p:txBody>
          <a:bodyPr/>
          <a:lstStyle/>
          <a:p>
            <a:r>
              <a:rPr lang="en-GB" dirty="0"/>
              <a:t>I big thank you to Bob Eager, software carpentry for sharing their bash resources and Abraham </a:t>
            </a:r>
            <a:r>
              <a:rPr lang="en-GB" dirty="0" err="1"/>
              <a:t>Silberschatz</a:t>
            </a:r>
            <a:r>
              <a:rPr lang="en-GB" dirty="0"/>
              <a:t>; Peter B. Galvin; Greg Gagne book on Operating Systems for the valuable help in creating the lecture materials (images, resources etc…)</a:t>
            </a:r>
          </a:p>
        </p:txBody>
      </p:sp>
      <p:sp>
        <p:nvSpPr>
          <p:cNvPr id="4" name="Date Placeholder 3">
            <a:extLst>
              <a:ext uri="{FF2B5EF4-FFF2-40B4-BE49-F238E27FC236}">
                <a16:creationId xmlns:a16="http://schemas.microsoft.com/office/drawing/2014/main" id="{71460CA7-87C5-44A3-9E11-8CC8898DEB45}"/>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2BA57C6E-7B29-4ADB-812F-489A478DB909}"/>
              </a:ext>
            </a:extLst>
          </p:cNvPr>
          <p:cNvSpPr>
            <a:spLocks noGrp="1"/>
          </p:cNvSpPr>
          <p:nvPr>
            <p:ph type="ftr" sz="quarter" idx="11"/>
          </p:nvPr>
        </p:nvSpPr>
        <p:spPr/>
        <p:txBody>
          <a:bodyPr/>
          <a:lstStyle/>
          <a:p>
            <a:r>
              <a:rPr lang="en-US" dirty="0"/>
              <a:t>Thank you </a:t>
            </a:r>
          </a:p>
        </p:txBody>
      </p:sp>
      <p:sp>
        <p:nvSpPr>
          <p:cNvPr id="6" name="Slide Number Placeholder 5">
            <a:extLst>
              <a:ext uri="{FF2B5EF4-FFF2-40B4-BE49-F238E27FC236}">
                <a16:creationId xmlns:a16="http://schemas.microsoft.com/office/drawing/2014/main" id="{47A35E2B-FA0A-403D-A328-7575DA4FED2F}"/>
              </a:ext>
            </a:extLst>
          </p:cNvPr>
          <p:cNvSpPr>
            <a:spLocks noGrp="1"/>
          </p:cNvSpPr>
          <p:nvPr>
            <p:ph type="sldNum" sz="quarter" idx="12"/>
          </p:nvPr>
        </p:nvSpPr>
        <p:spPr/>
        <p:txBody>
          <a:bodyPr/>
          <a:lstStyle/>
          <a:p>
            <a:fld id="{B5CEABB6-07DC-46E8-9B57-56EC44A396E5}" type="slidenum">
              <a:rPr lang="en-US" smtClean="0"/>
              <a:t>20</a:t>
            </a:fld>
            <a:endParaRPr lang="en-US" dirty="0"/>
          </a:p>
        </p:txBody>
      </p:sp>
    </p:spTree>
    <p:extLst>
      <p:ext uri="{BB962C8B-B14F-4D97-AF65-F5344CB8AC3E}">
        <p14:creationId xmlns:p14="http://schemas.microsoft.com/office/powerpoint/2010/main" val="422323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EF6F5D-D9BC-4A83-8E02-642C1D37703A}"/>
              </a:ext>
            </a:extLst>
          </p:cNvPr>
          <p:cNvSpPr>
            <a:spLocks noGrp="1"/>
          </p:cNvSpPr>
          <p:nvPr>
            <p:ph type="title"/>
          </p:nvPr>
        </p:nvSpPr>
        <p:spPr/>
        <p:txBody>
          <a:bodyPr/>
          <a:lstStyle/>
          <a:p>
            <a:r>
              <a:rPr lang="en-GB" dirty="0"/>
              <a:t>Mass Storage</a:t>
            </a:r>
          </a:p>
        </p:txBody>
      </p:sp>
      <p:sp>
        <p:nvSpPr>
          <p:cNvPr id="6" name="Text Placeholder 5">
            <a:extLst>
              <a:ext uri="{FF2B5EF4-FFF2-40B4-BE49-F238E27FC236}">
                <a16:creationId xmlns:a16="http://schemas.microsoft.com/office/drawing/2014/main" id="{E16B501D-9CCE-4072-9640-7A938590BB7A}"/>
              </a:ext>
            </a:extLst>
          </p:cNvPr>
          <p:cNvSpPr>
            <a:spLocks noGrp="1"/>
          </p:cNvSpPr>
          <p:nvPr>
            <p:ph type="body" idx="1"/>
          </p:nvPr>
        </p:nvSpPr>
        <p:spPr/>
        <p:txBody>
          <a:bodyPr/>
          <a:lstStyle/>
          <a:p>
            <a:r>
              <a:rPr lang="en-GB" dirty="0"/>
              <a:t>Hard Disk Drives (HDDs)</a:t>
            </a:r>
          </a:p>
        </p:txBody>
      </p:sp>
      <p:pic>
        <p:nvPicPr>
          <p:cNvPr id="10" name="Content Placeholder 9">
            <a:extLst>
              <a:ext uri="{FF2B5EF4-FFF2-40B4-BE49-F238E27FC236}">
                <a16:creationId xmlns:a16="http://schemas.microsoft.com/office/drawing/2014/main" id="{44F5B1BA-CA70-4FE1-9872-AD94DF7A5ACD}"/>
              </a:ext>
            </a:extLst>
          </p:cNvPr>
          <p:cNvPicPr>
            <a:picLocks noGrp="1" noChangeAspect="1"/>
          </p:cNvPicPr>
          <p:nvPr>
            <p:ph sz="half" idx="2"/>
          </p:nvPr>
        </p:nvPicPr>
        <p:blipFill>
          <a:blip r:embed="rId2"/>
          <a:stretch>
            <a:fillRect/>
          </a:stretch>
        </p:blipFill>
        <p:spPr>
          <a:xfrm>
            <a:off x="3035632" y="3833811"/>
            <a:ext cx="2992648" cy="1998662"/>
          </a:xfrm>
          <a:prstGeom prst="rect">
            <a:avLst/>
          </a:prstGeom>
        </p:spPr>
      </p:pic>
      <p:sp>
        <p:nvSpPr>
          <p:cNvPr id="8" name="Text Placeholder 7">
            <a:extLst>
              <a:ext uri="{FF2B5EF4-FFF2-40B4-BE49-F238E27FC236}">
                <a16:creationId xmlns:a16="http://schemas.microsoft.com/office/drawing/2014/main" id="{8A263C36-86C2-4627-9048-3BA3F0384F6D}"/>
              </a:ext>
            </a:extLst>
          </p:cNvPr>
          <p:cNvSpPr>
            <a:spLocks noGrp="1"/>
          </p:cNvSpPr>
          <p:nvPr>
            <p:ph type="body" sz="quarter" idx="3"/>
          </p:nvPr>
        </p:nvSpPr>
        <p:spPr/>
        <p:txBody>
          <a:bodyPr/>
          <a:lstStyle/>
          <a:p>
            <a:r>
              <a:rPr lang="en-GB" dirty="0" err="1"/>
              <a:t>Nonvolatile</a:t>
            </a:r>
            <a:r>
              <a:rPr lang="en-GB" dirty="0"/>
              <a:t> Memory Devices</a:t>
            </a:r>
          </a:p>
        </p:txBody>
      </p:sp>
      <p:pic>
        <p:nvPicPr>
          <p:cNvPr id="11" name="Content Placeholder 10">
            <a:extLst>
              <a:ext uri="{FF2B5EF4-FFF2-40B4-BE49-F238E27FC236}">
                <a16:creationId xmlns:a16="http://schemas.microsoft.com/office/drawing/2014/main" id="{9E7400BD-3C14-4C3B-8DFD-22E7A4D576AC}"/>
              </a:ext>
            </a:extLst>
          </p:cNvPr>
          <p:cNvPicPr>
            <a:picLocks noGrp="1" noChangeAspect="1"/>
          </p:cNvPicPr>
          <p:nvPr>
            <p:ph sz="quarter" idx="4"/>
          </p:nvPr>
        </p:nvPicPr>
        <p:blipFill>
          <a:blip r:embed="rId3"/>
          <a:stretch>
            <a:fillRect/>
          </a:stretch>
        </p:blipFill>
        <p:spPr>
          <a:xfrm>
            <a:off x="7750564" y="3833813"/>
            <a:ext cx="3263121" cy="1998662"/>
          </a:xfrm>
          <a:prstGeom prst="rect">
            <a:avLst/>
          </a:prstGeom>
        </p:spPr>
      </p:pic>
    </p:spTree>
    <p:extLst>
      <p:ext uri="{BB962C8B-B14F-4D97-AF65-F5344CB8AC3E}">
        <p14:creationId xmlns:p14="http://schemas.microsoft.com/office/powerpoint/2010/main" val="381585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68CA7F-A6FD-4EE5-815B-3CA19AA1C34E}"/>
              </a:ext>
            </a:extLst>
          </p:cNvPr>
          <p:cNvSpPr>
            <a:spLocks noGrp="1"/>
          </p:cNvSpPr>
          <p:nvPr>
            <p:ph type="title"/>
          </p:nvPr>
        </p:nvSpPr>
        <p:spPr/>
        <p:txBody>
          <a:bodyPr/>
          <a:lstStyle/>
          <a:p>
            <a:r>
              <a:rPr lang="en-GB" dirty="0"/>
              <a:t>HDD Performance</a:t>
            </a:r>
          </a:p>
        </p:txBody>
      </p:sp>
      <p:sp>
        <p:nvSpPr>
          <p:cNvPr id="11" name="Text Placeholder 10">
            <a:extLst>
              <a:ext uri="{FF2B5EF4-FFF2-40B4-BE49-F238E27FC236}">
                <a16:creationId xmlns:a16="http://schemas.microsoft.com/office/drawing/2014/main" id="{77D21E6D-3A06-4359-A344-D4C62D5DDF54}"/>
              </a:ext>
            </a:extLst>
          </p:cNvPr>
          <p:cNvSpPr>
            <a:spLocks noGrp="1"/>
          </p:cNvSpPr>
          <p:nvPr>
            <p:ph type="body" sz="quarter" idx="13"/>
          </p:nvPr>
        </p:nvSpPr>
        <p:spPr/>
        <p:txBody>
          <a:bodyPr/>
          <a:lstStyle/>
          <a:p>
            <a:r>
              <a:rPr lang="en-GB" dirty="0"/>
              <a:t>Transfer Rate</a:t>
            </a:r>
          </a:p>
        </p:txBody>
      </p:sp>
      <p:sp>
        <p:nvSpPr>
          <p:cNvPr id="12" name="Text Placeholder 11">
            <a:extLst>
              <a:ext uri="{FF2B5EF4-FFF2-40B4-BE49-F238E27FC236}">
                <a16:creationId xmlns:a16="http://schemas.microsoft.com/office/drawing/2014/main" id="{8928334B-1BD4-488A-975D-5FFC28830D3B}"/>
              </a:ext>
            </a:extLst>
          </p:cNvPr>
          <p:cNvSpPr>
            <a:spLocks noGrp="1"/>
          </p:cNvSpPr>
          <p:nvPr>
            <p:ph type="body" sz="quarter" idx="14"/>
          </p:nvPr>
        </p:nvSpPr>
        <p:spPr/>
        <p:txBody>
          <a:bodyPr/>
          <a:lstStyle/>
          <a:p>
            <a:r>
              <a:rPr lang="en-GB" dirty="0"/>
              <a:t>Positioning or Random-Access Time</a:t>
            </a:r>
          </a:p>
        </p:txBody>
      </p:sp>
      <p:sp>
        <p:nvSpPr>
          <p:cNvPr id="13" name="Text Placeholder 12">
            <a:extLst>
              <a:ext uri="{FF2B5EF4-FFF2-40B4-BE49-F238E27FC236}">
                <a16:creationId xmlns:a16="http://schemas.microsoft.com/office/drawing/2014/main" id="{61F0255B-E1BA-4EBC-84FC-02B2AAB4AF79}"/>
              </a:ext>
            </a:extLst>
          </p:cNvPr>
          <p:cNvSpPr>
            <a:spLocks noGrp="1"/>
          </p:cNvSpPr>
          <p:nvPr>
            <p:ph type="body" sz="quarter" idx="15"/>
          </p:nvPr>
        </p:nvSpPr>
        <p:spPr/>
        <p:txBody>
          <a:bodyPr/>
          <a:lstStyle/>
          <a:p>
            <a:r>
              <a:rPr lang="en-GB" dirty="0"/>
              <a:t>Head Crash</a:t>
            </a:r>
          </a:p>
        </p:txBody>
      </p:sp>
      <p:sp>
        <p:nvSpPr>
          <p:cNvPr id="14" name="Text Placeholder 13">
            <a:extLst>
              <a:ext uri="{FF2B5EF4-FFF2-40B4-BE49-F238E27FC236}">
                <a16:creationId xmlns:a16="http://schemas.microsoft.com/office/drawing/2014/main" id="{F527E3E4-0F03-4CF3-BA48-49E4FE258CFA}"/>
              </a:ext>
            </a:extLst>
          </p:cNvPr>
          <p:cNvSpPr>
            <a:spLocks noGrp="1"/>
          </p:cNvSpPr>
          <p:nvPr>
            <p:ph type="body" sz="quarter" idx="16"/>
          </p:nvPr>
        </p:nvSpPr>
        <p:spPr/>
        <p:txBody>
          <a:bodyPr/>
          <a:lstStyle/>
          <a:p>
            <a:r>
              <a:rPr lang="en-GB" dirty="0"/>
              <a:t>Effective Transfer Rates</a:t>
            </a:r>
          </a:p>
        </p:txBody>
      </p:sp>
      <p:sp>
        <p:nvSpPr>
          <p:cNvPr id="15" name="Text Placeholder 14">
            <a:extLst>
              <a:ext uri="{FF2B5EF4-FFF2-40B4-BE49-F238E27FC236}">
                <a16:creationId xmlns:a16="http://schemas.microsoft.com/office/drawing/2014/main" id="{66674095-6E94-4D48-8587-41DCC01CDF94}"/>
              </a:ext>
            </a:extLst>
          </p:cNvPr>
          <p:cNvSpPr>
            <a:spLocks noGrp="1"/>
          </p:cNvSpPr>
          <p:nvPr>
            <p:ph type="body" sz="quarter" idx="17"/>
          </p:nvPr>
        </p:nvSpPr>
        <p:spPr>
          <a:xfrm>
            <a:off x="4401536" y="1594478"/>
            <a:ext cx="3562999" cy="1010842"/>
          </a:xfrm>
        </p:spPr>
        <p:txBody>
          <a:bodyPr/>
          <a:lstStyle/>
          <a:p>
            <a:r>
              <a:rPr lang="en-GB" dirty="0"/>
              <a:t>The rate of data transfer from HDD to the computer bus.</a:t>
            </a:r>
          </a:p>
        </p:txBody>
      </p:sp>
      <p:sp>
        <p:nvSpPr>
          <p:cNvPr id="16" name="Text Placeholder 15">
            <a:extLst>
              <a:ext uri="{FF2B5EF4-FFF2-40B4-BE49-F238E27FC236}">
                <a16:creationId xmlns:a16="http://schemas.microsoft.com/office/drawing/2014/main" id="{488871E9-E918-41A2-89F2-E1C8417BCAE0}"/>
              </a:ext>
            </a:extLst>
          </p:cNvPr>
          <p:cNvSpPr>
            <a:spLocks noGrp="1"/>
          </p:cNvSpPr>
          <p:nvPr>
            <p:ph type="body" sz="quarter" idx="18"/>
          </p:nvPr>
        </p:nvSpPr>
        <p:spPr>
          <a:xfrm>
            <a:off x="4986028" y="2682564"/>
            <a:ext cx="2978507" cy="1010842"/>
          </a:xfrm>
        </p:spPr>
        <p:txBody>
          <a:bodyPr>
            <a:normAutofit fontScale="92500" lnSpcReduction="20000"/>
          </a:bodyPr>
          <a:lstStyle/>
          <a:p>
            <a:r>
              <a:rPr lang="en-GB" dirty="0"/>
              <a:t>Consist of 2 parts: </a:t>
            </a:r>
          </a:p>
          <a:p>
            <a:r>
              <a:rPr lang="en-GB" dirty="0"/>
              <a:t>Seek time – time to locate cylinder</a:t>
            </a:r>
          </a:p>
          <a:p>
            <a:r>
              <a:rPr lang="en-GB" dirty="0"/>
              <a:t>Rotational latency – time to locate the sector</a:t>
            </a:r>
          </a:p>
        </p:txBody>
      </p:sp>
      <p:sp>
        <p:nvSpPr>
          <p:cNvPr id="17" name="Text Placeholder 16">
            <a:extLst>
              <a:ext uri="{FF2B5EF4-FFF2-40B4-BE49-F238E27FC236}">
                <a16:creationId xmlns:a16="http://schemas.microsoft.com/office/drawing/2014/main" id="{8AF3E800-BDEC-481F-B6D3-7B8C58426DA8}"/>
              </a:ext>
            </a:extLst>
          </p:cNvPr>
          <p:cNvSpPr>
            <a:spLocks noGrp="1"/>
          </p:cNvSpPr>
          <p:nvPr>
            <p:ph type="body" sz="quarter" idx="19"/>
          </p:nvPr>
        </p:nvSpPr>
        <p:spPr/>
        <p:txBody>
          <a:bodyPr/>
          <a:lstStyle/>
          <a:p>
            <a:r>
              <a:rPr lang="en-GB" dirty="0"/>
              <a:t>When the head damages the magnetic sections.</a:t>
            </a:r>
          </a:p>
        </p:txBody>
      </p:sp>
      <p:sp>
        <p:nvSpPr>
          <p:cNvPr id="18" name="Text Placeholder 17">
            <a:extLst>
              <a:ext uri="{FF2B5EF4-FFF2-40B4-BE49-F238E27FC236}">
                <a16:creationId xmlns:a16="http://schemas.microsoft.com/office/drawing/2014/main" id="{9D97021A-1DB2-47D3-9832-7388742F5017}"/>
              </a:ext>
            </a:extLst>
          </p:cNvPr>
          <p:cNvSpPr>
            <a:spLocks noGrp="1"/>
          </p:cNvSpPr>
          <p:nvPr>
            <p:ph type="body" sz="quarter" idx="20"/>
          </p:nvPr>
        </p:nvSpPr>
        <p:spPr/>
        <p:txBody>
          <a:bodyPr/>
          <a:lstStyle/>
          <a:p>
            <a:r>
              <a:rPr lang="en-GB" dirty="0"/>
              <a:t>Stated transfer rates are always higher than effective transfer rate from disk to OS.</a:t>
            </a:r>
          </a:p>
        </p:txBody>
      </p:sp>
      <p:sp>
        <p:nvSpPr>
          <p:cNvPr id="7" name="Date Placeholder 6">
            <a:extLst>
              <a:ext uri="{FF2B5EF4-FFF2-40B4-BE49-F238E27FC236}">
                <a16:creationId xmlns:a16="http://schemas.microsoft.com/office/drawing/2014/main" id="{DC2F58D3-9CB6-4ECD-BDCB-F42F25F11D58}"/>
              </a:ext>
            </a:extLst>
          </p:cNvPr>
          <p:cNvSpPr>
            <a:spLocks noGrp="1"/>
          </p:cNvSpPr>
          <p:nvPr>
            <p:ph type="dt" sz="half" idx="10"/>
          </p:nvPr>
        </p:nvSpPr>
        <p:spPr/>
        <p:txBody>
          <a:bodyPr/>
          <a:lstStyle/>
          <a:p>
            <a:r>
              <a:rPr lang="en-US" dirty="0"/>
              <a:t>2022</a:t>
            </a:r>
          </a:p>
        </p:txBody>
      </p:sp>
      <p:sp>
        <p:nvSpPr>
          <p:cNvPr id="8" name="Footer Placeholder 7">
            <a:extLst>
              <a:ext uri="{FF2B5EF4-FFF2-40B4-BE49-F238E27FC236}">
                <a16:creationId xmlns:a16="http://schemas.microsoft.com/office/drawing/2014/main" id="{90AE069B-3814-4E0B-B266-C18E76B0BA00}"/>
              </a:ext>
            </a:extLst>
          </p:cNvPr>
          <p:cNvSpPr>
            <a:spLocks noGrp="1"/>
          </p:cNvSpPr>
          <p:nvPr>
            <p:ph type="ftr" sz="quarter" idx="11"/>
          </p:nvPr>
        </p:nvSpPr>
        <p:spPr/>
        <p:txBody>
          <a:bodyPr/>
          <a:lstStyle/>
          <a:p>
            <a:r>
              <a:rPr lang="en-US" dirty="0"/>
              <a:t>HDD Performance</a:t>
            </a:r>
          </a:p>
        </p:txBody>
      </p:sp>
      <p:sp>
        <p:nvSpPr>
          <p:cNvPr id="9" name="Slide Number Placeholder 8">
            <a:extLst>
              <a:ext uri="{FF2B5EF4-FFF2-40B4-BE49-F238E27FC236}">
                <a16:creationId xmlns:a16="http://schemas.microsoft.com/office/drawing/2014/main" id="{B091A2A7-669F-4ADA-996A-AB73B85D5762}"/>
              </a:ext>
            </a:extLst>
          </p:cNvPr>
          <p:cNvSpPr>
            <a:spLocks noGrp="1"/>
          </p:cNvSpPr>
          <p:nvPr>
            <p:ph type="sldNum" sz="quarter" idx="12"/>
          </p:nvPr>
        </p:nvSpPr>
        <p:spPr/>
        <p:txBody>
          <a:bodyPr/>
          <a:lstStyle/>
          <a:p>
            <a:fld id="{B5CEABB6-07DC-46E8-9B57-56EC44A396E5}" type="slidenum">
              <a:rPr lang="en-US" smtClean="0"/>
              <a:t>4</a:t>
            </a:fld>
            <a:endParaRPr lang="en-US" dirty="0"/>
          </a:p>
        </p:txBody>
      </p:sp>
      <p:pic>
        <p:nvPicPr>
          <p:cNvPr id="19" name="Picture 18">
            <a:extLst>
              <a:ext uri="{FF2B5EF4-FFF2-40B4-BE49-F238E27FC236}">
                <a16:creationId xmlns:a16="http://schemas.microsoft.com/office/drawing/2014/main" id="{F5A2990A-B3D2-4BB4-8CF7-0CDBF4E70207}"/>
              </a:ext>
            </a:extLst>
          </p:cNvPr>
          <p:cNvPicPr>
            <a:picLocks noChangeAspect="1"/>
          </p:cNvPicPr>
          <p:nvPr/>
        </p:nvPicPr>
        <p:blipFill>
          <a:blip r:embed="rId2"/>
          <a:stretch>
            <a:fillRect/>
          </a:stretch>
        </p:blipFill>
        <p:spPr>
          <a:xfrm>
            <a:off x="8062353" y="387392"/>
            <a:ext cx="4129647" cy="3000230"/>
          </a:xfrm>
          <a:prstGeom prst="rect">
            <a:avLst/>
          </a:prstGeom>
        </p:spPr>
      </p:pic>
    </p:spTree>
    <p:extLst>
      <p:ext uri="{BB962C8B-B14F-4D97-AF65-F5344CB8AC3E}">
        <p14:creationId xmlns:p14="http://schemas.microsoft.com/office/powerpoint/2010/main" val="125805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SmartArt Placeholder 16">
            <a:extLst>
              <a:ext uri="{FF2B5EF4-FFF2-40B4-BE49-F238E27FC236}">
                <a16:creationId xmlns:a16="http://schemas.microsoft.com/office/drawing/2014/main" id="{2BD04E0A-B2F4-4DF9-95BE-24A6793EF2CC}"/>
              </a:ext>
            </a:extLst>
          </p:cNvPr>
          <p:cNvGraphicFramePr>
            <a:graphicFrameLocks noGrp="1"/>
          </p:cNvGraphicFramePr>
          <p:nvPr>
            <p:ph type="dgm" sz="quarter" idx="15"/>
            <p:extLst>
              <p:ext uri="{D42A27DB-BD31-4B8C-83A1-F6EECF244321}">
                <p14:modId xmlns:p14="http://schemas.microsoft.com/office/powerpoint/2010/main" val="435450464"/>
              </p:ext>
            </p:extLst>
          </p:nvPr>
        </p:nvGraphicFramePr>
        <p:xfrm>
          <a:off x="6764305" y="1734992"/>
          <a:ext cx="4283140" cy="369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9C7D711-7BCC-4CE8-87E1-49369588D0FF}"/>
              </a:ext>
            </a:extLst>
          </p:cNvPr>
          <p:cNvSpPr>
            <a:spLocks noGrp="1"/>
          </p:cNvSpPr>
          <p:nvPr>
            <p:ph type="title"/>
          </p:nvPr>
        </p:nvSpPr>
        <p:spPr/>
        <p:txBody>
          <a:bodyPr/>
          <a:lstStyle/>
          <a:p>
            <a:r>
              <a:rPr lang="en-GB" dirty="0"/>
              <a:t>SSD and Nand</a:t>
            </a:r>
          </a:p>
        </p:txBody>
      </p:sp>
      <p:sp>
        <p:nvSpPr>
          <p:cNvPr id="11" name="Date Placeholder 10">
            <a:extLst>
              <a:ext uri="{FF2B5EF4-FFF2-40B4-BE49-F238E27FC236}">
                <a16:creationId xmlns:a16="http://schemas.microsoft.com/office/drawing/2014/main" id="{033CEDCC-F692-41AC-A888-28A068CC06A2}"/>
              </a:ext>
            </a:extLst>
          </p:cNvPr>
          <p:cNvSpPr>
            <a:spLocks noGrp="1"/>
          </p:cNvSpPr>
          <p:nvPr>
            <p:ph type="dt" sz="half" idx="10"/>
          </p:nvPr>
        </p:nvSpPr>
        <p:spPr/>
        <p:txBody>
          <a:bodyPr/>
          <a:lstStyle/>
          <a:p>
            <a:r>
              <a:rPr lang="en-US" dirty="0"/>
              <a:t>2022</a:t>
            </a:r>
          </a:p>
        </p:txBody>
      </p:sp>
      <p:sp>
        <p:nvSpPr>
          <p:cNvPr id="12" name="Footer Placeholder 11">
            <a:extLst>
              <a:ext uri="{FF2B5EF4-FFF2-40B4-BE49-F238E27FC236}">
                <a16:creationId xmlns:a16="http://schemas.microsoft.com/office/drawing/2014/main" id="{C3A57748-6E6C-40D7-B1DB-E7AD3C27D99D}"/>
              </a:ext>
            </a:extLst>
          </p:cNvPr>
          <p:cNvSpPr>
            <a:spLocks noGrp="1"/>
          </p:cNvSpPr>
          <p:nvPr>
            <p:ph type="ftr" sz="quarter" idx="11"/>
          </p:nvPr>
        </p:nvSpPr>
        <p:spPr/>
        <p:txBody>
          <a:bodyPr/>
          <a:lstStyle/>
          <a:p>
            <a:r>
              <a:rPr lang="en-US" dirty="0"/>
              <a:t>VNMs Architecture</a:t>
            </a:r>
          </a:p>
        </p:txBody>
      </p:sp>
      <p:sp>
        <p:nvSpPr>
          <p:cNvPr id="13" name="Slide Number Placeholder 12">
            <a:extLst>
              <a:ext uri="{FF2B5EF4-FFF2-40B4-BE49-F238E27FC236}">
                <a16:creationId xmlns:a16="http://schemas.microsoft.com/office/drawing/2014/main" id="{B348CF28-F918-4D57-806B-10A5A4D62588}"/>
              </a:ext>
            </a:extLst>
          </p:cNvPr>
          <p:cNvSpPr>
            <a:spLocks noGrp="1"/>
          </p:cNvSpPr>
          <p:nvPr>
            <p:ph type="sldNum" sz="quarter" idx="12"/>
          </p:nvPr>
        </p:nvSpPr>
        <p:spPr/>
        <p:txBody>
          <a:bodyPr/>
          <a:lstStyle/>
          <a:p>
            <a:fld id="{B5CEABB6-07DC-46E8-9B57-56EC44A396E5}" type="slidenum">
              <a:rPr lang="en-US" smtClean="0"/>
              <a:t>5</a:t>
            </a:fld>
            <a:endParaRPr lang="en-US" dirty="0"/>
          </a:p>
        </p:txBody>
      </p:sp>
      <p:pic>
        <p:nvPicPr>
          <p:cNvPr id="16" name="Picture 15">
            <a:extLst>
              <a:ext uri="{FF2B5EF4-FFF2-40B4-BE49-F238E27FC236}">
                <a16:creationId xmlns:a16="http://schemas.microsoft.com/office/drawing/2014/main" id="{96AAEFBB-8E6E-4729-B735-FAC78AE61BCC}"/>
              </a:ext>
            </a:extLst>
          </p:cNvPr>
          <p:cNvPicPr>
            <a:picLocks noChangeAspect="1"/>
          </p:cNvPicPr>
          <p:nvPr/>
        </p:nvPicPr>
        <p:blipFill>
          <a:blip r:embed="rId7"/>
          <a:stretch>
            <a:fillRect/>
          </a:stretch>
        </p:blipFill>
        <p:spPr>
          <a:xfrm>
            <a:off x="1019175" y="1690688"/>
            <a:ext cx="5076825" cy="3819525"/>
          </a:xfrm>
          <a:prstGeom prst="rect">
            <a:avLst/>
          </a:prstGeom>
        </p:spPr>
      </p:pic>
    </p:spTree>
    <p:extLst>
      <p:ext uri="{BB962C8B-B14F-4D97-AF65-F5344CB8AC3E}">
        <p14:creationId xmlns:p14="http://schemas.microsoft.com/office/powerpoint/2010/main" val="367245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C65422-81D9-421C-98E9-6CD728EA776A}"/>
              </a:ext>
            </a:extLst>
          </p:cNvPr>
          <p:cNvSpPr>
            <a:spLocks noGrp="1"/>
          </p:cNvSpPr>
          <p:nvPr>
            <p:ph type="title"/>
          </p:nvPr>
        </p:nvSpPr>
        <p:spPr/>
        <p:txBody>
          <a:bodyPr/>
          <a:lstStyle/>
          <a:p>
            <a:r>
              <a:rPr lang="en-GB" dirty="0"/>
              <a:t>NVM Performance</a:t>
            </a:r>
          </a:p>
        </p:txBody>
      </p:sp>
      <p:sp>
        <p:nvSpPr>
          <p:cNvPr id="8" name="Text Placeholder 7">
            <a:extLst>
              <a:ext uri="{FF2B5EF4-FFF2-40B4-BE49-F238E27FC236}">
                <a16:creationId xmlns:a16="http://schemas.microsoft.com/office/drawing/2014/main" id="{7BCDE76E-9C41-42B4-BCFB-B3D9BE9A1CCD}"/>
              </a:ext>
            </a:extLst>
          </p:cNvPr>
          <p:cNvSpPr>
            <a:spLocks noGrp="1"/>
          </p:cNvSpPr>
          <p:nvPr>
            <p:ph type="body" sz="quarter" idx="13"/>
          </p:nvPr>
        </p:nvSpPr>
        <p:spPr/>
        <p:txBody>
          <a:bodyPr/>
          <a:lstStyle/>
          <a:p>
            <a:r>
              <a:rPr lang="en-GB" dirty="0"/>
              <a:t>Flash Translation Layer (FTL)</a:t>
            </a:r>
          </a:p>
        </p:txBody>
      </p:sp>
      <p:sp>
        <p:nvSpPr>
          <p:cNvPr id="9" name="Text Placeholder 8">
            <a:extLst>
              <a:ext uri="{FF2B5EF4-FFF2-40B4-BE49-F238E27FC236}">
                <a16:creationId xmlns:a16="http://schemas.microsoft.com/office/drawing/2014/main" id="{03DDBE96-0FD1-4422-B9C1-07D7CEBCDB13}"/>
              </a:ext>
            </a:extLst>
          </p:cNvPr>
          <p:cNvSpPr>
            <a:spLocks noGrp="1"/>
          </p:cNvSpPr>
          <p:nvPr>
            <p:ph type="body" sz="quarter" idx="14"/>
          </p:nvPr>
        </p:nvSpPr>
        <p:spPr/>
        <p:txBody>
          <a:bodyPr/>
          <a:lstStyle/>
          <a:p>
            <a:r>
              <a:rPr lang="en-GB" dirty="0"/>
              <a:t>Erasure</a:t>
            </a:r>
          </a:p>
        </p:txBody>
      </p:sp>
      <p:sp>
        <p:nvSpPr>
          <p:cNvPr id="10" name="Text Placeholder 9">
            <a:extLst>
              <a:ext uri="{FF2B5EF4-FFF2-40B4-BE49-F238E27FC236}">
                <a16:creationId xmlns:a16="http://schemas.microsoft.com/office/drawing/2014/main" id="{1B7B1ABF-406B-4318-A13A-0A28A29DAB88}"/>
              </a:ext>
            </a:extLst>
          </p:cNvPr>
          <p:cNvSpPr>
            <a:spLocks noGrp="1"/>
          </p:cNvSpPr>
          <p:nvPr>
            <p:ph type="body" sz="quarter" idx="15"/>
          </p:nvPr>
        </p:nvSpPr>
        <p:spPr/>
        <p:txBody>
          <a:bodyPr/>
          <a:lstStyle/>
          <a:p>
            <a:r>
              <a:rPr lang="en-GB" dirty="0"/>
              <a:t>Over Provisioning</a:t>
            </a:r>
          </a:p>
        </p:txBody>
      </p:sp>
      <p:sp>
        <p:nvSpPr>
          <p:cNvPr id="11" name="Text Placeholder 10">
            <a:extLst>
              <a:ext uri="{FF2B5EF4-FFF2-40B4-BE49-F238E27FC236}">
                <a16:creationId xmlns:a16="http://schemas.microsoft.com/office/drawing/2014/main" id="{151AE3E0-FAF2-4753-935E-C2D6405E85EB}"/>
              </a:ext>
            </a:extLst>
          </p:cNvPr>
          <p:cNvSpPr>
            <a:spLocks noGrp="1"/>
          </p:cNvSpPr>
          <p:nvPr>
            <p:ph type="body" sz="quarter" idx="16"/>
          </p:nvPr>
        </p:nvSpPr>
        <p:spPr/>
        <p:txBody>
          <a:bodyPr/>
          <a:lstStyle/>
          <a:p>
            <a:r>
              <a:rPr lang="en-GB" dirty="0"/>
              <a:t>Wear Levelling</a:t>
            </a:r>
          </a:p>
        </p:txBody>
      </p:sp>
      <p:sp>
        <p:nvSpPr>
          <p:cNvPr id="12" name="Text Placeholder 11">
            <a:extLst>
              <a:ext uri="{FF2B5EF4-FFF2-40B4-BE49-F238E27FC236}">
                <a16:creationId xmlns:a16="http://schemas.microsoft.com/office/drawing/2014/main" id="{17A063D8-7967-42D6-AF9A-754505D4FA05}"/>
              </a:ext>
            </a:extLst>
          </p:cNvPr>
          <p:cNvSpPr>
            <a:spLocks noGrp="1"/>
          </p:cNvSpPr>
          <p:nvPr>
            <p:ph type="body" sz="quarter" idx="17"/>
          </p:nvPr>
        </p:nvSpPr>
        <p:spPr/>
        <p:txBody>
          <a:bodyPr/>
          <a:lstStyle/>
          <a:p>
            <a:r>
              <a:rPr lang="en-GB" dirty="0"/>
              <a:t>For </a:t>
            </a:r>
            <a:r>
              <a:rPr lang="en-GB" dirty="0" err="1"/>
              <a:t>nonvolatile</a:t>
            </a:r>
            <a:r>
              <a:rPr lang="en-GB" dirty="0"/>
              <a:t> memory, a table that tracks currently valid blocks.</a:t>
            </a:r>
          </a:p>
        </p:txBody>
      </p:sp>
      <p:sp>
        <p:nvSpPr>
          <p:cNvPr id="13" name="Text Placeholder 12">
            <a:extLst>
              <a:ext uri="{FF2B5EF4-FFF2-40B4-BE49-F238E27FC236}">
                <a16:creationId xmlns:a16="http://schemas.microsoft.com/office/drawing/2014/main" id="{2E696975-71E9-4694-A78D-9DFC57821850}"/>
              </a:ext>
            </a:extLst>
          </p:cNvPr>
          <p:cNvSpPr>
            <a:spLocks noGrp="1"/>
          </p:cNvSpPr>
          <p:nvPr>
            <p:ph type="body" sz="quarter" idx="18"/>
          </p:nvPr>
        </p:nvSpPr>
        <p:spPr/>
        <p:txBody>
          <a:bodyPr/>
          <a:lstStyle/>
          <a:p>
            <a:r>
              <a:rPr lang="en-GB" dirty="0"/>
              <a:t>Erasure can happen on an entire block.</a:t>
            </a:r>
          </a:p>
        </p:txBody>
      </p:sp>
      <p:sp>
        <p:nvSpPr>
          <p:cNvPr id="14" name="Text Placeholder 13">
            <a:extLst>
              <a:ext uri="{FF2B5EF4-FFF2-40B4-BE49-F238E27FC236}">
                <a16:creationId xmlns:a16="http://schemas.microsoft.com/office/drawing/2014/main" id="{36CF88E0-FB1C-4A81-92D5-B45609CF1F95}"/>
              </a:ext>
            </a:extLst>
          </p:cNvPr>
          <p:cNvSpPr>
            <a:spLocks noGrp="1"/>
          </p:cNvSpPr>
          <p:nvPr>
            <p:ph type="body" sz="quarter" idx="19"/>
          </p:nvPr>
        </p:nvSpPr>
        <p:spPr/>
        <p:txBody>
          <a:bodyPr/>
          <a:lstStyle/>
          <a:p>
            <a:r>
              <a:rPr lang="en-GB" dirty="0"/>
              <a:t>Space set aside for data writes that is not counted in the device free space. (20% of an SSD)</a:t>
            </a:r>
          </a:p>
        </p:txBody>
      </p:sp>
      <p:sp>
        <p:nvSpPr>
          <p:cNvPr id="15" name="Text Placeholder 14">
            <a:extLst>
              <a:ext uri="{FF2B5EF4-FFF2-40B4-BE49-F238E27FC236}">
                <a16:creationId xmlns:a16="http://schemas.microsoft.com/office/drawing/2014/main" id="{0128E109-CAB0-498F-B3A9-D627BB2B1577}"/>
              </a:ext>
            </a:extLst>
          </p:cNvPr>
          <p:cNvSpPr>
            <a:spLocks noGrp="1"/>
          </p:cNvSpPr>
          <p:nvPr>
            <p:ph type="body" sz="quarter" idx="20"/>
          </p:nvPr>
        </p:nvSpPr>
        <p:spPr/>
        <p:txBody>
          <a:bodyPr/>
          <a:lstStyle/>
          <a:p>
            <a:r>
              <a:rPr lang="en-GB" dirty="0"/>
              <a:t>The effort to select all NAND cells over time as write targets to avoid premature media failure due to wearing out a subset of cells.</a:t>
            </a:r>
          </a:p>
        </p:txBody>
      </p:sp>
      <p:sp>
        <p:nvSpPr>
          <p:cNvPr id="4" name="Date Placeholder 3">
            <a:extLst>
              <a:ext uri="{FF2B5EF4-FFF2-40B4-BE49-F238E27FC236}">
                <a16:creationId xmlns:a16="http://schemas.microsoft.com/office/drawing/2014/main" id="{3C6185BA-3228-4848-B0F3-642DCD6EB4B9}"/>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2686CF36-4182-48ED-AB37-EB51E8FA5302}"/>
              </a:ext>
            </a:extLst>
          </p:cNvPr>
          <p:cNvSpPr>
            <a:spLocks noGrp="1"/>
          </p:cNvSpPr>
          <p:nvPr>
            <p:ph type="ftr" sz="quarter" idx="11"/>
          </p:nvPr>
        </p:nvSpPr>
        <p:spPr/>
        <p:txBody>
          <a:bodyPr/>
          <a:lstStyle/>
          <a:p>
            <a:r>
              <a:rPr lang="en-US" dirty="0"/>
              <a:t>NVM</a:t>
            </a:r>
          </a:p>
        </p:txBody>
      </p:sp>
      <p:sp>
        <p:nvSpPr>
          <p:cNvPr id="6" name="Slide Number Placeholder 5">
            <a:extLst>
              <a:ext uri="{FF2B5EF4-FFF2-40B4-BE49-F238E27FC236}">
                <a16:creationId xmlns:a16="http://schemas.microsoft.com/office/drawing/2014/main" id="{7C9BD88B-8D96-454B-BC38-A88337EE20A0}"/>
              </a:ext>
            </a:extLst>
          </p:cNvPr>
          <p:cNvSpPr>
            <a:spLocks noGrp="1"/>
          </p:cNvSpPr>
          <p:nvPr>
            <p:ph type="sldNum" sz="quarter" idx="12"/>
          </p:nvPr>
        </p:nvSpPr>
        <p:spPr/>
        <p:txBody>
          <a:bodyPr/>
          <a:lstStyle/>
          <a:p>
            <a:fld id="{B5CEABB6-07DC-46E8-9B57-56EC44A396E5}" type="slidenum">
              <a:rPr lang="en-US" smtClean="0"/>
              <a:t>6</a:t>
            </a:fld>
            <a:endParaRPr lang="en-US" dirty="0"/>
          </a:p>
        </p:txBody>
      </p:sp>
    </p:spTree>
    <p:extLst>
      <p:ext uri="{BB962C8B-B14F-4D97-AF65-F5344CB8AC3E}">
        <p14:creationId xmlns:p14="http://schemas.microsoft.com/office/powerpoint/2010/main" val="400418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51B7F8C-F281-44E5-B67F-CFE4B548963E}"/>
              </a:ext>
            </a:extLst>
          </p:cNvPr>
          <p:cNvSpPr>
            <a:spLocks noGrp="1"/>
          </p:cNvSpPr>
          <p:nvPr>
            <p:ph type="title"/>
          </p:nvPr>
        </p:nvSpPr>
        <p:spPr/>
        <p:txBody>
          <a:bodyPr/>
          <a:lstStyle/>
          <a:p>
            <a:r>
              <a:rPr lang="en-GB" dirty="0"/>
              <a:t>Drives to OS</a:t>
            </a:r>
          </a:p>
        </p:txBody>
      </p:sp>
      <p:sp>
        <p:nvSpPr>
          <p:cNvPr id="15" name="Text Placeholder 14">
            <a:extLst>
              <a:ext uri="{FF2B5EF4-FFF2-40B4-BE49-F238E27FC236}">
                <a16:creationId xmlns:a16="http://schemas.microsoft.com/office/drawing/2014/main" id="{E074A5C0-6399-4A85-8D72-091901A9FD2A}"/>
              </a:ext>
            </a:extLst>
          </p:cNvPr>
          <p:cNvSpPr>
            <a:spLocks noGrp="1"/>
          </p:cNvSpPr>
          <p:nvPr>
            <p:ph type="body" idx="1"/>
          </p:nvPr>
        </p:nvSpPr>
        <p:spPr/>
        <p:txBody>
          <a:bodyPr/>
          <a:lstStyle/>
          <a:p>
            <a:r>
              <a:rPr lang="en-GB" b="0" i="0" dirty="0">
                <a:solidFill>
                  <a:srgbClr val="000000"/>
                </a:solidFill>
                <a:effectLst/>
                <a:latin typeface="Georgia" panose="02040502050405020303" pitchFamily="18" charset="0"/>
              </a:rPr>
              <a:t>local I/O ports</a:t>
            </a:r>
            <a:endParaRPr lang="en-GB" dirty="0"/>
          </a:p>
        </p:txBody>
      </p:sp>
      <p:pic>
        <p:nvPicPr>
          <p:cNvPr id="23" name="Content Placeholder 22">
            <a:extLst>
              <a:ext uri="{FF2B5EF4-FFF2-40B4-BE49-F238E27FC236}">
                <a16:creationId xmlns:a16="http://schemas.microsoft.com/office/drawing/2014/main" id="{1C956078-AD09-4D33-B5D4-98FA048850D8}"/>
              </a:ext>
            </a:extLst>
          </p:cNvPr>
          <p:cNvPicPr>
            <a:picLocks noGrp="1" noChangeAspect="1"/>
          </p:cNvPicPr>
          <p:nvPr>
            <p:ph sz="half" idx="2"/>
          </p:nvPr>
        </p:nvPicPr>
        <p:blipFill>
          <a:blip r:embed="rId2"/>
          <a:stretch>
            <a:fillRect/>
          </a:stretch>
        </p:blipFill>
        <p:spPr>
          <a:xfrm>
            <a:off x="1636713" y="4061619"/>
            <a:ext cx="2095500" cy="1543050"/>
          </a:xfrm>
          <a:prstGeom prst="rect">
            <a:avLst/>
          </a:prstGeom>
        </p:spPr>
      </p:pic>
      <p:sp>
        <p:nvSpPr>
          <p:cNvPr id="17" name="Text Placeholder 16">
            <a:extLst>
              <a:ext uri="{FF2B5EF4-FFF2-40B4-BE49-F238E27FC236}">
                <a16:creationId xmlns:a16="http://schemas.microsoft.com/office/drawing/2014/main" id="{3BFFC0B7-0AC5-4924-BCDE-4F7F000E7D86}"/>
              </a:ext>
            </a:extLst>
          </p:cNvPr>
          <p:cNvSpPr>
            <a:spLocks noGrp="1"/>
          </p:cNvSpPr>
          <p:nvPr>
            <p:ph type="body" sz="quarter" idx="3"/>
          </p:nvPr>
        </p:nvSpPr>
        <p:spPr/>
        <p:txBody>
          <a:bodyPr/>
          <a:lstStyle/>
          <a:p>
            <a:r>
              <a:rPr lang="en-GB" b="0" i="0" dirty="0">
                <a:solidFill>
                  <a:srgbClr val="000000"/>
                </a:solidFill>
                <a:effectLst/>
                <a:latin typeface="Georgia" panose="02040502050405020303" pitchFamily="18" charset="0"/>
              </a:rPr>
              <a:t>motherboards</a:t>
            </a:r>
            <a:endParaRPr lang="en-GB" dirty="0"/>
          </a:p>
        </p:txBody>
      </p:sp>
      <p:pic>
        <p:nvPicPr>
          <p:cNvPr id="24" name="Content Placeholder 23">
            <a:extLst>
              <a:ext uri="{FF2B5EF4-FFF2-40B4-BE49-F238E27FC236}">
                <a16:creationId xmlns:a16="http://schemas.microsoft.com/office/drawing/2014/main" id="{A4157939-E397-4E70-97CD-D04403CF9806}"/>
              </a:ext>
            </a:extLst>
          </p:cNvPr>
          <p:cNvPicPr>
            <a:picLocks noGrp="1" noChangeAspect="1"/>
          </p:cNvPicPr>
          <p:nvPr>
            <p:ph sz="quarter" idx="4"/>
          </p:nvPr>
        </p:nvPicPr>
        <p:blipFill>
          <a:blip r:embed="rId3"/>
          <a:stretch>
            <a:fillRect/>
          </a:stretch>
        </p:blipFill>
        <p:spPr>
          <a:xfrm>
            <a:off x="4881562" y="3890169"/>
            <a:ext cx="2428875" cy="1885950"/>
          </a:xfrm>
          <a:prstGeom prst="rect">
            <a:avLst/>
          </a:prstGeom>
        </p:spPr>
      </p:pic>
      <p:sp>
        <p:nvSpPr>
          <p:cNvPr id="19" name="Text Placeholder 18">
            <a:extLst>
              <a:ext uri="{FF2B5EF4-FFF2-40B4-BE49-F238E27FC236}">
                <a16:creationId xmlns:a16="http://schemas.microsoft.com/office/drawing/2014/main" id="{9C76E5B4-2A53-43DF-BD32-00EED1BCFA51}"/>
              </a:ext>
            </a:extLst>
          </p:cNvPr>
          <p:cNvSpPr>
            <a:spLocks noGrp="1"/>
          </p:cNvSpPr>
          <p:nvPr>
            <p:ph type="body" idx="13"/>
          </p:nvPr>
        </p:nvSpPr>
        <p:spPr/>
        <p:txBody>
          <a:bodyPr/>
          <a:lstStyle/>
          <a:p>
            <a:r>
              <a:rPr lang="en-GB" b="0" i="0" dirty="0">
                <a:solidFill>
                  <a:srgbClr val="000000"/>
                </a:solidFill>
                <a:effectLst/>
                <a:latin typeface="Georgia" panose="02040502050405020303" pitchFamily="18" charset="0"/>
              </a:rPr>
              <a:t>network</a:t>
            </a:r>
            <a:endParaRPr lang="en-GB" dirty="0"/>
          </a:p>
        </p:txBody>
      </p:sp>
      <p:pic>
        <p:nvPicPr>
          <p:cNvPr id="25" name="Content Placeholder 24">
            <a:extLst>
              <a:ext uri="{FF2B5EF4-FFF2-40B4-BE49-F238E27FC236}">
                <a16:creationId xmlns:a16="http://schemas.microsoft.com/office/drawing/2014/main" id="{C192BDA9-8FCD-469A-B83C-42F10484F8FE}"/>
              </a:ext>
            </a:extLst>
          </p:cNvPr>
          <p:cNvPicPr>
            <a:picLocks noGrp="1" noChangeAspect="1"/>
          </p:cNvPicPr>
          <p:nvPr>
            <p:ph sz="half" idx="14"/>
          </p:nvPr>
        </p:nvPicPr>
        <p:blipFill>
          <a:blip r:embed="rId4"/>
          <a:stretch>
            <a:fillRect/>
          </a:stretch>
        </p:blipFill>
        <p:spPr>
          <a:xfrm>
            <a:off x="8278813" y="3904456"/>
            <a:ext cx="2457450" cy="1857375"/>
          </a:xfrm>
          <a:prstGeom prst="rect">
            <a:avLst/>
          </a:prstGeom>
        </p:spPr>
      </p:pic>
      <p:sp>
        <p:nvSpPr>
          <p:cNvPr id="11" name="Date Placeholder 10">
            <a:extLst>
              <a:ext uri="{FF2B5EF4-FFF2-40B4-BE49-F238E27FC236}">
                <a16:creationId xmlns:a16="http://schemas.microsoft.com/office/drawing/2014/main" id="{F8B251A3-0E84-4AA1-ACD9-64CCCC97EEA3}"/>
              </a:ext>
            </a:extLst>
          </p:cNvPr>
          <p:cNvSpPr>
            <a:spLocks noGrp="1"/>
          </p:cNvSpPr>
          <p:nvPr>
            <p:ph type="dt" sz="half" idx="10"/>
          </p:nvPr>
        </p:nvSpPr>
        <p:spPr/>
        <p:txBody>
          <a:bodyPr/>
          <a:lstStyle/>
          <a:p>
            <a:r>
              <a:rPr lang="en-US" dirty="0"/>
              <a:t>2022</a:t>
            </a:r>
          </a:p>
        </p:txBody>
      </p:sp>
      <p:sp>
        <p:nvSpPr>
          <p:cNvPr id="12" name="Footer Placeholder 11">
            <a:extLst>
              <a:ext uri="{FF2B5EF4-FFF2-40B4-BE49-F238E27FC236}">
                <a16:creationId xmlns:a16="http://schemas.microsoft.com/office/drawing/2014/main" id="{8CF68714-4C9B-45DC-8151-EBD881FD1D17}"/>
              </a:ext>
            </a:extLst>
          </p:cNvPr>
          <p:cNvSpPr>
            <a:spLocks noGrp="1"/>
          </p:cNvSpPr>
          <p:nvPr>
            <p:ph type="ftr" sz="quarter" idx="11"/>
          </p:nvPr>
        </p:nvSpPr>
        <p:spPr/>
        <p:txBody>
          <a:bodyPr/>
          <a:lstStyle/>
          <a:p>
            <a:r>
              <a:rPr lang="en-US" dirty="0"/>
              <a:t>Connectivity</a:t>
            </a:r>
          </a:p>
        </p:txBody>
      </p:sp>
      <p:sp>
        <p:nvSpPr>
          <p:cNvPr id="13" name="Slide Number Placeholder 12">
            <a:extLst>
              <a:ext uri="{FF2B5EF4-FFF2-40B4-BE49-F238E27FC236}">
                <a16:creationId xmlns:a16="http://schemas.microsoft.com/office/drawing/2014/main" id="{944703A4-E72E-4393-B1FD-891BBB27D95F}"/>
              </a:ext>
            </a:extLst>
          </p:cNvPr>
          <p:cNvSpPr>
            <a:spLocks noGrp="1"/>
          </p:cNvSpPr>
          <p:nvPr>
            <p:ph type="sldNum" sz="quarter" idx="12"/>
          </p:nvPr>
        </p:nvSpPr>
        <p:spPr/>
        <p:txBody>
          <a:bodyPr/>
          <a:lstStyle/>
          <a:p>
            <a:fld id="{B5CEABB6-07DC-46E8-9B57-56EC44A396E5}" type="slidenum">
              <a:rPr lang="en-US" smtClean="0"/>
              <a:t>7</a:t>
            </a:fld>
            <a:endParaRPr lang="en-US" dirty="0"/>
          </a:p>
        </p:txBody>
      </p:sp>
    </p:spTree>
    <p:extLst>
      <p:ext uri="{BB962C8B-B14F-4D97-AF65-F5344CB8AC3E}">
        <p14:creationId xmlns:p14="http://schemas.microsoft.com/office/powerpoint/2010/main" val="291819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E850-D60B-424D-BD99-1035D9EA6D51}"/>
              </a:ext>
            </a:extLst>
          </p:cNvPr>
          <p:cNvSpPr>
            <a:spLocks noGrp="1"/>
          </p:cNvSpPr>
          <p:nvPr>
            <p:ph type="ctrTitle"/>
          </p:nvPr>
        </p:nvSpPr>
        <p:spPr/>
        <p:txBody>
          <a:bodyPr/>
          <a:lstStyle/>
          <a:p>
            <a:r>
              <a:rPr lang="en-GB" dirty="0"/>
              <a:t>HDD Scheduling</a:t>
            </a:r>
          </a:p>
        </p:txBody>
      </p:sp>
    </p:spTree>
    <p:extLst>
      <p:ext uri="{BB962C8B-B14F-4D97-AF65-F5344CB8AC3E}">
        <p14:creationId xmlns:p14="http://schemas.microsoft.com/office/powerpoint/2010/main" val="34526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EAE4D-9636-4C57-A8D6-782A0409E3BB}"/>
              </a:ext>
            </a:extLst>
          </p:cNvPr>
          <p:cNvSpPr>
            <a:spLocks noGrp="1"/>
          </p:cNvSpPr>
          <p:nvPr>
            <p:ph type="title"/>
          </p:nvPr>
        </p:nvSpPr>
        <p:spPr/>
        <p:txBody>
          <a:bodyPr/>
          <a:lstStyle/>
          <a:p>
            <a:r>
              <a:rPr lang="en-GB" dirty="0"/>
              <a:t>Scheduling</a:t>
            </a:r>
          </a:p>
        </p:txBody>
      </p:sp>
      <p:sp>
        <p:nvSpPr>
          <p:cNvPr id="4" name="Text Placeholder 3">
            <a:extLst>
              <a:ext uri="{FF2B5EF4-FFF2-40B4-BE49-F238E27FC236}">
                <a16:creationId xmlns:a16="http://schemas.microsoft.com/office/drawing/2014/main" id="{613BC0FF-BE8F-422B-8936-6BDBD535A88B}"/>
              </a:ext>
            </a:extLst>
          </p:cNvPr>
          <p:cNvSpPr>
            <a:spLocks noGrp="1"/>
          </p:cNvSpPr>
          <p:nvPr>
            <p:ph type="body" sz="quarter" idx="13"/>
          </p:nvPr>
        </p:nvSpPr>
        <p:spPr/>
        <p:txBody>
          <a:bodyPr>
            <a:normAutofit lnSpcReduction="10000"/>
          </a:bodyPr>
          <a:lstStyle/>
          <a:p>
            <a:r>
              <a:rPr lang="en-GB" dirty="0"/>
              <a:t>HDD Scheduling</a:t>
            </a:r>
          </a:p>
        </p:txBody>
      </p:sp>
      <p:sp>
        <p:nvSpPr>
          <p:cNvPr id="5" name="Text Placeholder 4">
            <a:extLst>
              <a:ext uri="{FF2B5EF4-FFF2-40B4-BE49-F238E27FC236}">
                <a16:creationId xmlns:a16="http://schemas.microsoft.com/office/drawing/2014/main" id="{E73EE879-C9ED-4CBF-BE3D-C47C88120805}"/>
              </a:ext>
            </a:extLst>
          </p:cNvPr>
          <p:cNvSpPr>
            <a:spLocks noGrp="1"/>
          </p:cNvSpPr>
          <p:nvPr>
            <p:ph type="body" sz="quarter" idx="15"/>
          </p:nvPr>
        </p:nvSpPr>
        <p:spPr/>
        <p:txBody>
          <a:bodyPr/>
          <a:lstStyle/>
          <a:p>
            <a:r>
              <a:rPr lang="en-GB" b="0" i="0" dirty="0">
                <a:solidFill>
                  <a:srgbClr val="000000"/>
                </a:solidFill>
                <a:effectLst/>
              </a:rPr>
              <a:t>Disk-scheduling algorithms can improve the effective bandwidth of HDDs, the average response time, and the variance in response time</a:t>
            </a:r>
            <a:endParaRPr lang="en-GB" dirty="0"/>
          </a:p>
        </p:txBody>
      </p:sp>
      <p:sp>
        <p:nvSpPr>
          <p:cNvPr id="6" name="Text Placeholder 5">
            <a:extLst>
              <a:ext uri="{FF2B5EF4-FFF2-40B4-BE49-F238E27FC236}">
                <a16:creationId xmlns:a16="http://schemas.microsoft.com/office/drawing/2014/main" id="{C48CE662-0478-4CED-A9DD-5B7F13D71928}"/>
              </a:ext>
            </a:extLst>
          </p:cNvPr>
          <p:cNvSpPr>
            <a:spLocks noGrp="1"/>
          </p:cNvSpPr>
          <p:nvPr>
            <p:ph type="body" sz="quarter" idx="16"/>
          </p:nvPr>
        </p:nvSpPr>
        <p:spPr/>
        <p:txBody>
          <a:bodyPr>
            <a:normAutofit lnSpcReduction="10000"/>
          </a:bodyPr>
          <a:lstStyle/>
          <a:p>
            <a:r>
              <a:rPr lang="en-GB" dirty="0"/>
              <a:t>NVM Scheduling</a:t>
            </a:r>
          </a:p>
        </p:txBody>
      </p:sp>
      <p:sp>
        <p:nvSpPr>
          <p:cNvPr id="7" name="Text Placeholder 6">
            <a:extLst>
              <a:ext uri="{FF2B5EF4-FFF2-40B4-BE49-F238E27FC236}">
                <a16:creationId xmlns:a16="http://schemas.microsoft.com/office/drawing/2014/main" id="{EFF156A2-B837-48B8-A69E-23213F66C05F}"/>
              </a:ext>
            </a:extLst>
          </p:cNvPr>
          <p:cNvSpPr>
            <a:spLocks noGrp="1"/>
          </p:cNvSpPr>
          <p:nvPr>
            <p:ph type="body" sz="quarter" idx="17"/>
          </p:nvPr>
        </p:nvSpPr>
        <p:spPr/>
        <p:txBody>
          <a:bodyPr/>
          <a:lstStyle/>
          <a:p>
            <a:r>
              <a:rPr lang="en-GB" dirty="0"/>
              <a:t>Because there are no moving parts there is no significant performance increase with use of similar scheduling algorithms.</a:t>
            </a:r>
          </a:p>
        </p:txBody>
      </p:sp>
      <p:sp>
        <p:nvSpPr>
          <p:cNvPr id="8" name="Text Placeholder 7">
            <a:extLst>
              <a:ext uri="{FF2B5EF4-FFF2-40B4-BE49-F238E27FC236}">
                <a16:creationId xmlns:a16="http://schemas.microsoft.com/office/drawing/2014/main" id="{FD381229-AB02-4C4A-8FEC-78AD119A30C5}"/>
              </a:ext>
            </a:extLst>
          </p:cNvPr>
          <p:cNvSpPr>
            <a:spLocks noGrp="1"/>
          </p:cNvSpPr>
          <p:nvPr>
            <p:ph type="body" sz="quarter" idx="18"/>
          </p:nvPr>
        </p:nvSpPr>
        <p:spPr/>
        <p:txBody>
          <a:bodyPr>
            <a:normAutofit lnSpcReduction="10000"/>
          </a:bodyPr>
          <a:lstStyle/>
          <a:p>
            <a:r>
              <a:rPr lang="en-GB" dirty="0"/>
              <a:t>Scheduling Algorithms</a:t>
            </a:r>
          </a:p>
        </p:txBody>
      </p:sp>
      <p:sp>
        <p:nvSpPr>
          <p:cNvPr id="9" name="Text Placeholder 8">
            <a:extLst>
              <a:ext uri="{FF2B5EF4-FFF2-40B4-BE49-F238E27FC236}">
                <a16:creationId xmlns:a16="http://schemas.microsoft.com/office/drawing/2014/main" id="{15B36E52-C743-4EB9-8946-8A1976F0378A}"/>
              </a:ext>
            </a:extLst>
          </p:cNvPr>
          <p:cNvSpPr>
            <a:spLocks noGrp="1"/>
          </p:cNvSpPr>
          <p:nvPr>
            <p:ph type="body" sz="quarter" idx="19"/>
          </p:nvPr>
        </p:nvSpPr>
        <p:spPr/>
        <p:txBody>
          <a:bodyPr>
            <a:normAutofit lnSpcReduction="10000"/>
          </a:bodyPr>
          <a:lstStyle/>
          <a:p>
            <a:r>
              <a:rPr lang="en-GB" b="0" i="0" dirty="0">
                <a:solidFill>
                  <a:srgbClr val="000000"/>
                </a:solidFill>
                <a:effectLst/>
              </a:rPr>
              <a:t>Algorithms such as SCAN and C-SCAN are designed to make such improvements through strategies for disk-queue ordering. Performance of disk-scheduling algorithms can vary greatly on hard disks.</a:t>
            </a:r>
            <a:endParaRPr lang="en-GB" dirty="0"/>
          </a:p>
        </p:txBody>
      </p:sp>
      <p:sp>
        <p:nvSpPr>
          <p:cNvPr id="10" name="Text Placeholder 9">
            <a:extLst>
              <a:ext uri="{FF2B5EF4-FFF2-40B4-BE49-F238E27FC236}">
                <a16:creationId xmlns:a16="http://schemas.microsoft.com/office/drawing/2014/main" id="{DED57476-28AA-496E-BB5E-5DEE8FB328F3}"/>
              </a:ext>
            </a:extLst>
          </p:cNvPr>
          <p:cNvSpPr>
            <a:spLocks noGrp="1"/>
          </p:cNvSpPr>
          <p:nvPr>
            <p:ph type="body" sz="quarter" idx="23"/>
          </p:nvPr>
        </p:nvSpPr>
        <p:spPr/>
        <p:txBody>
          <a:bodyPr>
            <a:normAutofit lnSpcReduction="10000"/>
          </a:bodyPr>
          <a:lstStyle/>
          <a:p>
            <a:r>
              <a:rPr lang="en-GB" dirty="0"/>
              <a:t>Scheduling Algorithms</a:t>
            </a:r>
          </a:p>
          <a:p>
            <a:endParaRPr lang="en-GB" dirty="0"/>
          </a:p>
        </p:txBody>
      </p:sp>
      <p:sp>
        <p:nvSpPr>
          <p:cNvPr id="11" name="Text Placeholder 10">
            <a:extLst>
              <a:ext uri="{FF2B5EF4-FFF2-40B4-BE49-F238E27FC236}">
                <a16:creationId xmlns:a16="http://schemas.microsoft.com/office/drawing/2014/main" id="{0087EDB4-6671-484D-8D08-F4BD8B030DA2}"/>
              </a:ext>
            </a:extLst>
          </p:cNvPr>
          <p:cNvSpPr>
            <a:spLocks noGrp="1"/>
          </p:cNvSpPr>
          <p:nvPr>
            <p:ph type="body" sz="quarter" idx="24"/>
          </p:nvPr>
        </p:nvSpPr>
        <p:spPr/>
        <p:txBody>
          <a:bodyPr/>
          <a:lstStyle/>
          <a:p>
            <a:r>
              <a:rPr lang="en-GB" b="0" i="0" dirty="0">
                <a:solidFill>
                  <a:srgbClr val="000000"/>
                </a:solidFill>
                <a:effectLst/>
              </a:rPr>
              <a:t>FCFS strategy is used.</a:t>
            </a:r>
            <a:endParaRPr lang="en-GB" dirty="0"/>
          </a:p>
        </p:txBody>
      </p:sp>
    </p:spTree>
    <p:extLst>
      <p:ext uri="{BB962C8B-B14F-4D97-AF65-F5344CB8AC3E}">
        <p14:creationId xmlns:p14="http://schemas.microsoft.com/office/powerpoint/2010/main" val="3928010038"/>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3.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light sales pitch</Template>
  <TotalTime>1507</TotalTime>
  <Words>745</Words>
  <Application>Microsoft Office PowerPoint</Application>
  <PresentationFormat>Widescreen</PresentationFormat>
  <Paragraphs>134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Tenorite</vt:lpstr>
      <vt:lpstr>Monoline</vt:lpstr>
      <vt:lpstr>Storage Management</vt:lpstr>
      <vt:lpstr>Mass Storage Structure</vt:lpstr>
      <vt:lpstr>Mass Storage</vt:lpstr>
      <vt:lpstr>HDD Performance</vt:lpstr>
      <vt:lpstr>SSD and Nand</vt:lpstr>
      <vt:lpstr>NVM Performance</vt:lpstr>
      <vt:lpstr>Drives to OS</vt:lpstr>
      <vt:lpstr>HDD Scheduling</vt:lpstr>
      <vt:lpstr>Scheduling</vt:lpstr>
      <vt:lpstr>Errors</vt:lpstr>
      <vt:lpstr>Device and Swap-Space Management</vt:lpstr>
      <vt:lpstr>Device Management</vt:lpstr>
      <vt:lpstr>OS Preparing a storage device</vt:lpstr>
      <vt:lpstr>Bad Sectors - Blocks</vt:lpstr>
      <vt:lpstr>Storage Types</vt:lpstr>
      <vt:lpstr>RAID Structure Redundant Arrays of Independent Disks</vt:lpstr>
      <vt:lpstr>Large system and RAID</vt:lpstr>
      <vt:lpstr>RAID Levels</vt:lpstr>
      <vt:lpstr>Object Storage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dc:title>
  <dc:creator>Alexios Louridas</dc:creator>
  <cp:lastModifiedBy>Alexios Louridas</cp:lastModifiedBy>
  <cp:revision>3</cp:revision>
  <dcterms:created xsi:type="dcterms:W3CDTF">2022-02-16T10:36:00Z</dcterms:created>
  <dcterms:modified xsi:type="dcterms:W3CDTF">2022-02-27T19:11:22Z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