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2192000" cy="6858000"/>
  <p:notesSz cx="6858000" cy="12192000"/>
  <p:defaultTextStyle>
    <a:lvl1pPr marL="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SimSun" charset="0"/>
        <a:cs typeface="Times New Roman" pitchFamily="1" charset="0"/>
      </a:defRPr>
    </a:lvl1pPr>
    <a:lvl2pPr marL="4572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SimSun" charset="0"/>
        <a:cs typeface="Times New Roman" pitchFamily="1" charset="0"/>
      </a:defRPr>
    </a:lvl2pPr>
    <a:lvl3pPr marL="9144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SimSun" charset="0"/>
        <a:cs typeface="Times New Roman" pitchFamily="1" charset="0"/>
      </a:defRPr>
    </a:lvl3pPr>
    <a:lvl4pPr marL="13716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SimSun" charset="0"/>
        <a:cs typeface="Times New Roman" pitchFamily="1" charset="0"/>
      </a:defRPr>
    </a:lvl4pPr>
    <a:lvl5pPr marL="18288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SimSun" charset="0"/>
        <a:cs typeface="Times New Roman" pitchFamily="1" charset="0"/>
      </a:defRPr>
    </a:lvl5pPr>
    <a:lvl6pPr marL="22860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SimSun" charset="0"/>
        <a:cs typeface="Times New Roman" pitchFamily="1" charset="0"/>
      </a:defRPr>
    </a:lvl6pPr>
    <a:lvl7pPr marL="27432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SimSun" charset="0"/>
        <a:cs typeface="Times New Roman" pitchFamily="1" charset="0"/>
      </a:defRPr>
    </a:lvl7pPr>
    <a:lvl8pPr marL="32004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SimSun" charset="0"/>
        <a:cs typeface="Times New Roman" pitchFamily="1" charset="0"/>
      </a:defRPr>
    </a:lvl8pPr>
    <a:lvl9pPr marL="36576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SimSun" charset="0"/>
        <a:cs typeface="Times New Roman" pitchFamily="1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0000FF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smNativeData">
      <pr:smAppRevision xmlns="smNativeData" xmlns:pr="smNativeData" xmlns:p15="http://schemas.microsoft.com/office/powerpoint/2012/main" xmlns:p14="http://schemas.microsoft.com/office/powerpoint/2010/main" xmlns:mc="http://schemas.openxmlformats.org/markup-compatibility/2006" dt="1693563698" val="1066" rev64="64" revOS="4"/>
      <pr:smFileRevision xmlns="smNativeData" xmlns:pr="smNativeData" xmlns:p15="http://schemas.microsoft.com/office/powerpoint/2012/main" xmlns:p14="http://schemas.microsoft.com/office/powerpoint/2010/main" xmlns:mc="http://schemas.openxmlformats.org/markup-compatibility/2006" dt="1693563698" val="101"/>
      <pr:guideOptions xmlns="smNativeData" xmlns:pr="smNativeData" xmlns:p15="http://schemas.microsoft.com/office/powerpoint/2012/main" xmlns:p14="http://schemas.microsoft.com/office/powerpoint/2010/main" xmlns:mc="http://schemas.openxmlformats.org/markup-compatibility/2006" dt="1693563698" snapToGrid="1" snapToBorders="1" snapToGuide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 showGuides="1">
      <p:cViewPr varScale="1">
        <p:scale>
          <a:sx n="68" d="100"/>
          <a:sy n="68" d="100"/>
        </p:scale>
        <p:origin x="96" y="2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2" d="100"/>
        <a:sy n="12" d="100"/>
      </p:scale>
      <p:origin x="0" y="0"/>
    </p:cViewPr>
  </p:sorterViewPr>
  <p:notesViewPr>
    <p:cSldViewPr snapToObjects="1" showGuides="1">
      <p:cViewPr>
        <p:scale>
          <a:sx n="54" d="100"/>
          <a:sy n="54" d="100"/>
        </p:scale>
        <p:origin x="380" y="1034"/>
      </p:cViewPr>
      <p:guideLst/>
    </p:cSldViewPr>
  </p:notesViewPr>
  <p:gridSpacing cx="71755" cy="7175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UAABoNAABgRQAAJhYAABAAAAAmAAAACAAAAAEAAAAAAAAAMAAAABQAAAAAAAAAAAD//wAAAQAAAP//AAABAA=="/>
              </a:ext>
            </a:extLst>
          </p:cNvSpPr>
          <p:nvPr>
            <p:ph type="ctrTitle"/>
          </p:nvPr>
        </p:nvSpPr>
        <p:spPr>
          <a:xfrm>
            <a:off x="914400" y="2129790"/>
            <a:ext cx="10363200" cy="1470660"/>
          </a:xfrm>
        </p:spPr>
        <p:txBody>
          <a:bodyPr/>
          <a:lstStyle/>
          <a:p>
            <a:r>
              <a:t>Master-Titelstil durch Klicken bearbeiten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QAsAAOgXAADAPwAAsCIAABAAAAAmAAAACAAAAAGAAAAAAAAAMAAAABQAAAAAAAAAAAD//wAAAQAAAP//AAABAA=="/>
              </a:ext>
            </a:extLst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t>Master-Untertitelstil durch Klicken bearbeiten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BsnAAA/FQAAWSkAABAAAAAmAAAACAAAAAAAAAAAAAAAMAAAABQAAAAAAAAAAAD//wAAAQAAAP//AAABAA=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fld id="{3C4BEFC4-8AD1-1E19-9FF3-7C4CA1BD6929}" type="datetime1">
              <a:t>01-Sep-23</a:t>
            </a:fld>
            <a:endParaRPr/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RkAABsnAABfMQAAWSkAABAAAAAmAAAACAAAAAAAAAAAAAAAMAAAABQAAAAAAAAAAAD//wAAAQAAAP//AAABAA=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sAf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TUAABsnAABARwAAWSkAABAAAAAmAAAACAAAAAAAAAAAAAAAMAAAABQAAAAAAAAAAAD//wAAAQAAAP//AAABAA=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fld id="{3C4BC9EF-A1D1-1E3F-9FF3-576A87BD6902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49Ij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LABAABARw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r>
              <a:t>Master-Titelstil durch Klicken bearbeiten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NgJAABARwAAsCUAABAAAAAmAAAACAAAAAIAAAAAAAAAMAAAABQAAAAAAAAAAAD//wAAAQAAAP//AAABAA=="/>
              </a:ext>
            </a:extLst>
          </p:cNvSpPr>
          <p:nvPr>
            <p:ph idx="1"/>
          </p:nvPr>
        </p:nvSpPr>
        <p:spPr/>
        <p:txBody>
          <a:bodyPr vert="vert" wrap="square" numCol="1" spcCol="215900" anchor="t">
            <a:prstTxWarp prst="textNoShape">
              <a:avLst/>
            </a:prstTxWarp>
          </a:bodyPr>
          <a:lstStyle/>
          <a:p>
            <a:r>
              <a:t>Master-Textstil durch Klicken bearbeiten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BsnAAA/FQAAWSkAABAAAAAmAAAACAAAAAAAAAAAAAAAMAAAABQAAAAAAAAAAAD//wAAAQAAAP//AAABAA=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fld id="{3C4BC421-6FD1-1E32-9FF3-99678ABD69CC}" type="datetime1">
              <a:t>01-Sep-23</a:t>
            </a:fld>
            <a:endParaRPr/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6c3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RkAABsnAABfMQAAWSkAABAAAAAmAAAACAAAAAAAAAAAAAAAMAAAABQAAAAAAAAAAAD//wAAAQAAAP//AAABAA=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TUAABsnAABARwAAWSkAABAAAAAmAAAACAAAAAAAAAAAAAAAMAAAABQAAAAAAAAAAAD//wAAAQAAAP//AAABAA=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fld id="{3C4BCF08-46D1-1E39-9FF3-B06C81BD69E5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C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YDYAALABAABARwAAsCUAABAAAAAmAAAACAAAAIMAAAAAAAAAMAAAABQAAAAAAAAAAAD//wAAAQAAAP//AAABAA=="/>
              </a:ext>
            </a:extLst>
          </p:cNvSpPr>
          <p:nvPr>
            <p:ph type="title"/>
          </p:nvPr>
        </p:nvSpPr>
        <p:spPr>
          <a:xfrm>
            <a:off x="8839200" y="274320"/>
            <a:ext cx="2743200" cy="5852160"/>
          </a:xfrm>
        </p:spPr>
        <p:txBody>
          <a:bodyPr vert="vert" wrap="square" numCol="1" spcCol="215900" anchor="b">
            <a:prstTxWarp prst="textNoShape">
              <a:avLst/>
            </a:prstTxWarp>
          </a:bodyPr>
          <a:lstStyle/>
          <a:p>
            <a:r>
              <a:t>Master-Titelstil durch Klicken bearbeiten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LABAAAfNQAAsCUAABAAAAAmAAAACAAAAAMAAAAAAAAAMAAAABQAAAAAAAAAAAD//wAAAQAAAP//AAABAA=="/>
              </a:ext>
            </a:extLst>
          </p:cNvSpPr>
          <p:nvPr>
            <p:ph idx="1"/>
          </p:nvPr>
        </p:nvSpPr>
        <p:spPr>
          <a:xfrm>
            <a:off x="609600" y="274320"/>
            <a:ext cx="8025765" cy="5852160"/>
          </a:xfrm>
        </p:spPr>
        <p:txBody>
          <a:bodyPr vert="vert" wrap="square" numCol="1" spcCol="215900" anchor="t">
            <a:prstTxWarp prst="textNoShape">
              <a:avLst/>
            </a:prstTxWarp>
          </a:bodyPr>
          <a:lstStyle/>
          <a:p>
            <a:r>
              <a:t>Master-Textstil durch Klicken bearbeiten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BsnAAA/FQAAWSkAABAAAAAmAAAACAAAAAAAAAAAAAAAMAAAABQAAAAAAAAAAAD//wAAAQAAAP//AAABAA=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fld id="{3C4BDF87-C9D1-1E29-9FF3-3F7C91BD696A}" type="datetime1">
              <a:t>01-Sep-23</a:t>
            </a:fld>
            <a:endParaRPr/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RkAABsnAABfMQAAWSkAABAAAAAmAAAACAAAAAAAAAAAAAAAMAAAABQAAAAAAAAAAAD//wAAAQAAAP//AAABAA=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TUAABsnAABARwAAWSkAABAAAAAmAAAACAAAAAAAAAAAAAAAMAAAABQAAAAAAAAAAAD//wAAAQAAAP//AAABAA=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fld id="{3C4BB3D1-9FD1-1E45-9FF3-6910FDBD693C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LABAABARw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r>
              <a:t>Master-Titelstil durch Klicken bearbeiten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NgJAABARwAAsCUAABAAAAAmAAAACAAAAAAAAAAAAAAAMAAAABQAAAAAAAAAAAD//wAAAQAAAP//AAABAA=="/>
              </a:ext>
            </a:extLst>
          </p:cNvSpPr>
          <p:nvPr>
            <p:ph idx="1"/>
          </p:nvPr>
        </p:nvSpPr>
        <p:spPr/>
        <p:txBody>
          <a:bodyPr/>
          <a:lstStyle/>
          <a:p>
            <a:r>
              <a:t>Master-Textstil durch Klicken bearbeiten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BsnAAA/FQAAWSkAABAAAAAmAAAACAAAAAAAAAAAAAAAMAAAABQAAAAAAAAAAAD//wAAAQAAAP//AAABAA=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fld id="{3C4BE4AC-E2D1-1E12-9FF3-1447AABD6941}" type="datetime1">
              <a:t>01-Sep-23</a:t>
            </a:fld>
            <a:endParaRPr/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RkAABsnAABfMQAAWSkAABAAAAAmAAAACAAAAAAAAAAAAAAAMAAAABQAAAAAAAAAAAD//wAAAQAAAP//AAABAA=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TUAABsnAABARwAAWSkAABAAAAAmAAAACAAAAAAAAAAAAAAAMAAAABQAAAAAAAAAAAD//wAAAQAAAP//AAABAA=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fld id="{3C4BF4C5-8BD1-1E02-9FF3-7D57BABD6928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7QUAABwbAACtRQAAfSMAABAAAAAmAAAACAAAAIGAAAAAAAAAMAAAABQAAAAAAAAAAAD//wAAAQAAAP//AAABAA=="/>
              </a:ext>
            </a:extLst>
          </p:cNvSpPr>
          <p:nvPr>
            <p:ph type="title"/>
          </p:nvPr>
        </p:nvSpPr>
        <p:spPr>
          <a:xfrm>
            <a:off x="963295" y="4406900"/>
            <a:ext cx="10363200" cy="1362075"/>
          </a:xfrm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 algn="l">
              <a:defRPr sz="4000" b="1" cap="all"/>
            </a:lvl1pPr>
          </a:lstStyle>
          <a:p>
            <a:r>
              <a:t>Master-Titelstil durch Klicken bearbeiten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7QUAAOERAACtRQAAHBsAABAAAAAmAAAACAAAAIGAAAAAAAAAMAAAABQAAAAAAAAAAAD//wAAAQAAAP//AAABAA=="/>
              </a:ext>
            </a:extLst>
          </p:cNvSpPr>
          <p:nvPr>
            <p:ph idx="1"/>
          </p:nvPr>
        </p:nvSpPr>
        <p:spPr>
          <a:xfrm>
            <a:off x="963295" y="2906395"/>
            <a:ext cx="10363200" cy="1500505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marL="0" indent="0">
              <a:buNone/>
              <a:defRPr sz="2000" cap="none"/>
            </a:lvl1pPr>
            <a:lvl2pPr marL="457200" indent="0">
              <a:buNone/>
              <a:defRPr sz="1800" cap="none"/>
            </a:lvl2pPr>
            <a:lvl3pPr marL="914400" indent="0">
              <a:buNone/>
              <a:defRPr sz="1600" cap="none"/>
            </a:lvl3pPr>
            <a:lvl4pPr marL="1371600" indent="0">
              <a:buNone/>
              <a:defRPr sz="1400" cap="none"/>
            </a:lvl4pPr>
            <a:lvl5pPr marL="1828800" indent="0">
              <a:buNone/>
              <a:defRPr sz="1400" cap="none"/>
            </a:lvl5pPr>
            <a:lvl6pPr marL="2286000" indent="0">
              <a:buNone/>
              <a:defRPr sz="1400" cap="none"/>
            </a:lvl6pPr>
            <a:lvl7pPr marL="2743200" indent="0">
              <a:buNone/>
              <a:defRPr sz="1400" cap="none"/>
            </a:lvl7pPr>
            <a:lvl8pPr marL="3200400" indent="0">
              <a:buNone/>
              <a:defRPr sz="1400" cap="none"/>
            </a:lvl8pPr>
            <a:lvl9pPr marL="3657600" indent="0">
              <a:buNone/>
              <a:defRPr sz="1400" cap="none"/>
            </a:lvl9pPr>
          </a:lstStyle>
          <a:p>
            <a:r>
              <a:t>Master-Textstil durch Klicken bearbeiten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BsnAAA/FQAAWSkAABAAAAAmAAAACAAAAAAAAAAAAAAAMAAAABQAAAAAAAAAAAD//wAAAQAAAP//AAABAA=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fld id="{3C4B8343-0DD1-1E75-9FF3-FB20CDBD69AE}" type="datetime1">
              <a:t>01-Sep-23</a:t>
            </a:fld>
            <a:endParaRPr/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RkAABsnAABfMQAAWSkAABAAAAAmAAAACAAAAAAAAAAAAAAAMAAAABQAAAAAAAAAAAD//wAAAQAAAP//AAABAA=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TUAABsnAABARwAAWSkAABAAAAAmAAAACAAAAAAAAAAAAAAAMAAAABQAAAAAAAAAAAD//wAAAQAAAP//AAABAA=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fld id="{3C4BE365-2BD1-1E15-9FF3-DD40ADBD6988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el und 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LABAABARw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r>
              <a:t>Master-Titelstil durch Klicken bearbeiten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NgJAADhJAAAsCUAABAAAAAmAAAACAAAAAGAAAAAAAAAMAAAABQAAAAAAAAAAAD//wAAAQAAAP//AAABAA=="/>
              </a:ext>
            </a:extLst>
          </p:cNvSpPr>
          <p:nvPr>
            <p:ph idx="1"/>
          </p:nvPr>
        </p:nvSpPr>
        <p:spPr>
          <a:xfrm>
            <a:off x="609600" y="1600200"/>
            <a:ext cx="5385435" cy="4526280"/>
          </a:xfrm>
        </p:spPr>
        <p:txBody>
          <a:bodyPr/>
          <a:lstStyle>
            <a:lvl1pPr>
              <a:defRPr sz="2800" cap="none"/>
            </a:lvl1pPr>
            <a:lvl2pPr>
              <a:defRPr sz="2400" cap="none"/>
            </a:lvl2pPr>
            <a:lvl3pPr>
              <a:defRPr sz="2000" cap="none"/>
            </a:lvl3pPr>
            <a:lvl4pPr>
              <a:defRPr sz="1800" cap="none"/>
            </a:lvl4pPr>
            <a:lvl5pPr>
              <a:defRPr sz="1800" cap="none"/>
            </a:lvl5pPr>
            <a:lvl6pPr>
              <a:defRPr sz="1800" cap="none"/>
            </a:lvl6pPr>
            <a:lvl7pPr>
              <a:defRPr sz="1800" cap="none"/>
            </a:lvl7pPr>
            <a:lvl8pPr>
              <a:defRPr sz="1800" cap="none"/>
            </a:lvl8pPr>
            <a:lvl9pPr>
              <a:defRPr sz="1800" cap="none"/>
            </a:lvl9pPr>
          </a:lstStyle>
          <a:p>
            <a:r>
              <a:t>Master-Textstil durch Klicken bearbeiten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HyYAANgJAABARwAAsCUAABAAAAAmAAAACAAAAAGAAAAAAAAAMAAAABQAAAAAAAAAAAD//wAAAQAAAP//AAABAA=="/>
              </a:ext>
            </a:extLst>
          </p:cNvSpPr>
          <p:nvPr>
            <p:ph idx="2"/>
          </p:nvPr>
        </p:nvSpPr>
        <p:spPr>
          <a:xfrm>
            <a:off x="6196965" y="1600200"/>
            <a:ext cx="5385435" cy="4526280"/>
          </a:xfrm>
        </p:spPr>
        <p:txBody>
          <a:bodyPr/>
          <a:lstStyle>
            <a:lvl1pPr>
              <a:defRPr sz="2800" cap="none"/>
            </a:lvl1pPr>
            <a:lvl2pPr>
              <a:defRPr sz="2400" cap="none"/>
            </a:lvl2pPr>
            <a:lvl3pPr>
              <a:defRPr sz="2000" cap="none"/>
            </a:lvl3pPr>
            <a:lvl4pPr>
              <a:defRPr sz="1800" cap="none"/>
            </a:lvl4pPr>
            <a:lvl5pPr>
              <a:defRPr sz="1800" cap="none"/>
            </a:lvl5pPr>
            <a:lvl6pPr>
              <a:defRPr sz="1800" cap="none"/>
            </a:lvl6pPr>
            <a:lvl7pPr>
              <a:defRPr sz="1800" cap="none"/>
            </a:lvl7pPr>
            <a:lvl8pPr>
              <a:defRPr sz="1800" cap="none"/>
            </a:lvl8pPr>
            <a:lvl9pPr>
              <a:defRPr sz="1800" cap="none"/>
            </a:lvl9pPr>
          </a:lstStyle>
          <a:p>
            <a:r>
              <a:t>Master-Textstil durch Klicken bearbeiten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BsnAAA/FQAAWSkAABAAAAAmAAAACAAAAAAAAAAAAAAAMAAAABQAAAAAAAAAAAD//wAAAQAAAP//AAABAA=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fld id="{3C4BAF22-6CD1-1E59-9FF3-9A0CE1BD69CF}" type="datetime1">
              <a:t>01-Sep-23</a:t>
            </a:fld>
            <a:endParaRPr/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RkAABsnAABfMQAAWSkAABAAAAAmAAAACAAAAAAAAAAAAAAAMAAAABQAAAAAAAAAAAD//wAAAQAAAP//AAABAA=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TUAABsnAABARwAAWSkAABAAAAAmAAAACAAAAAAAAAAAAAAAMAAAABQAAAAAAAAAAAD//wAAAQAAAP//AAABAA=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fld id="{3C4BB6DF-91D1-1E40-9FF3-6715F8BD6932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LABAABARw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r>
              <a:t>Master-Titelstil durch Klicken bearbeiten</a:t>
            </a:r>
          </a:p>
        </p:txBody>
      </p:sp>
      <p:sp>
        <p:nvSpPr>
          <p:cNvPr id="3" name="SlideText3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HEJAADjJAAAYQ0AABAAAAAmAAAACAAAAIGAAAAAAAAAMAAAABQAAAAAAAAAAAD//wAAAQAAAP//AAABAA=="/>
              </a:ext>
            </a:extLst>
          </p:cNvSpPr>
          <p:nvPr>
            <p:ph idx="1"/>
          </p:nvPr>
        </p:nvSpPr>
        <p:spPr>
          <a:xfrm>
            <a:off x="609600" y="1534795"/>
            <a:ext cx="5386705" cy="64008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marL="0" indent="0">
              <a:buNone/>
              <a:defRPr sz="2400" b="1" cap="none"/>
            </a:lvl1pPr>
            <a:lvl2pPr marL="457200" indent="0">
              <a:buNone/>
              <a:defRPr sz="2000" b="1" cap="none"/>
            </a:lvl2pPr>
            <a:lvl3pPr marL="914400" indent="0">
              <a:buNone/>
              <a:defRPr sz="1800" b="1" cap="none"/>
            </a:lvl3pPr>
            <a:lvl4pPr marL="1371600" indent="0">
              <a:buNone/>
              <a:defRPr sz="1600" b="1" cap="none"/>
            </a:lvl4pPr>
            <a:lvl5pPr marL="1828800" indent="0">
              <a:buNone/>
              <a:defRPr sz="1600" b="1" cap="none"/>
            </a:lvl5pPr>
            <a:lvl6pPr marL="2286000" indent="0">
              <a:buNone/>
              <a:defRPr sz="1600" b="1" cap="none"/>
            </a:lvl6pPr>
            <a:lvl7pPr marL="2743200" indent="0">
              <a:buNone/>
              <a:defRPr sz="1600" b="1" cap="none"/>
            </a:lvl7pPr>
            <a:lvl8pPr marL="3200400" indent="0">
              <a:buNone/>
              <a:defRPr sz="1600" b="1" cap="none"/>
            </a:lvl8pPr>
            <a:lvl9pPr marL="3657600" indent="0">
              <a:buNone/>
              <a:defRPr sz="1600" b="1" cap="none"/>
            </a:lvl9pPr>
          </a:lstStyle>
          <a:p>
            <a:r>
              <a:t>Master-Textstil durch Klicken bearbeiten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GENAADjJAAAsCUAABAAAAAmAAAACAAAAAGAAAAAAAAAMAAAABQAAAAAAAAAAAD//wAAAQAAAP//AAABAA=="/>
              </a:ext>
            </a:extLst>
          </p:cNvSpPr>
          <p:nvPr>
            <p:ph idx="2"/>
          </p:nvPr>
        </p:nvSpPr>
        <p:spPr>
          <a:xfrm>
            <a:off x="609600" y="2174875"/>
            <a:ext cx="5386705" cy="3951605"/>
          </a:xfrm>
        </p:spPr>
        <p:txBody>
          <a:bodyPr/>
          <a:lstStyle>
            <a:lvl1pPr>
              <a:defRPr sz="2400" cap="none"/>
            </a:lvl1pPr>
            <a:lvl2pPr>
              <a:defRPr sz="2000" cap="none"/>
            </a:lvl2pPr>
            <a:lvl3pPr>
              <a:defRPr sz="1800" cap="none"/>
            </a:lvl3pPr>
            <a:lvl4pPr>
              <a:defRPr sz="1600" cap="none"/>
            </a:lvl4pPr>
            <a:lvl5pPr>
              <a:defRPr sz="1600" cap="none"/>
            </a:lvl5pPr>
            <a:lvl6pPr>
              <a:defRPr sz="1600" cap="none"/>
            </a:lvl6pPr>
            <a:lvl7pPr>
              <a:defRPr sz="1600" cap="none"/>
            </a:lvl7pPr>
            <a:lvl8pPr>
              <a:defRPr sz="1600" cap="none"/>
            </a:lvl8pPr>
            <a:lvl9pPr>
              <a:defRPr sz="1600" cap="none"/>
            </a:lvl9pPr>
          </a:lstStyle>
          <a:p>
            <a:r>
              <a:t>Master-Textstil durch Klicken bearbeiten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HSYAAHEJAABARwAAYQ0AABAAAAAmAAAACAAAAIGAAAAAAAAAMAAAABQAAAAAAAAAAAD//wAAAQAAAP//AAABAA=="/>
              </a:ext>
            </a:extLst>
          </p:cNvSpPr>
          <p:nvPr>
            <p:ph idx="3"/>
          </p:nvPr>
        </p:nvSpPr>
        <p:spPr>
          <a:xfrm>
            <a:off x="6195695" y="1534795"/>
            <a:ext cx="5386705" cy="64008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marL="0" indent="0">
              <a:buNone/>
              <a:defRPr sz="2400" b="1" cap="none"/>
            </a:lvl1pPr>
            <a:lvl2pPr marL="457200" indent="0">
              <a:buNone/>
              <a:defRPr sz="2000" b="1" cap="none"/>
            </a:lvl2pPr>
            <a:lvl3pPr marL="914400" indent="0">
              <a:buNone/>
              <a:defRPr sz="1800" b="1" cap="none"/>
            </a:lvl3pPr>
            <a:lvl4pPr marL="1371600" indent="0">
              <a:buNone/>
              <a:defRPr sz="1600" b="1" cap="none"/>
            </a:lvl4pPr>
            <a:lvl5pPr marL="1828800" indent="0">
              <a:buNone/>
              <a:defRPr sz="1600" b="1" cap="none"/>
            </a:lvl5pPr>
            <a:lvl6pPr marL="2286000" indent="0">
              <a:buNone/>
              <a:defRPr sz="1600" b="1" cap="none"/>
            </a:lvl6pPr>
            <a:lvl7pPr marL="2743200" indent="0">
              <a:buNone/>
              <a:defRPr sz="1600" b="1" cap="none"/>
            </a:lvl7pPr>
            <a:lvl8pPr marL="3200400" indent="0">
              <a:buNone/>
              <a:defRPr sz="1600" b="1" cap="none"/>
            </a:lvl8pPr>
            <a:lvl9pPr marL="3657600" indent="0">
              <a:buNone/>
              <a:defRPr sz="1600" b="1" cap="none"/>
            </a:lvl9pPr>
          </a:lstStyle>
          <a:p>
            <a:r>
              <a:t>Master-Textstil durch Klicken bearbeiten</a:t>
            </a:r>
          </a:p>
        </p:txBody>
      </p:sp>
      <p:sp>
        <p:nvSpPr>
          <p:cNvPr id="6" name="SlideText4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HSYAAGENAABARwAAsCUAABAAAAAmAAAACAAAAAGAAAAAAAAAMAAAABQAAAAAAAAAAAD//wAAAQAAAP//AAABAA=="/>
              </a:ext>
            </a:extLst>
          </p:cNvSpPr>
          <p:nvPr>
            <p:ph idx="4"/>
          </p:nvPr>
        </p:nvSpPr>
        <p:spPr>
          <a:xfrm>
            <a:off x="6195695" y="2174875"/>
            <a:ext cx="5386705" cy="3951605"/>
          </a:xfrm>
        </p:spPr>
        <p:txBody>
          <a:bodyPr/>
          <a:lstStyle>
            <a:lvl1pPr>
              <a:defRPr sz="2400" cap="none"/>
            </a:lvl1pPr>
            <a:lvl2pPr>
              <a:defRPr sz="2000" cap="none"/>
            </a:lvl2pPr>
            <a:lvl3pPr>
              <a:defRPr sz="1800" cap="none"/>
            </a:lvl3pPr>
            <a:lvl4pPr>
              <a:defRPr sz="1600" cap="none"/>
            </a:lvl4pPr>
            <a:lvl5pPr>
              <a:defRPr sz="1600" cap="none"/>
            </a:lvl5pPr>
            <a:lvl6pPr>
              <a:defRPr sz="1600" cap="none"/>
            </a:lvl6pPr>
            <a:lvl7pPr>
              <a:defRPr sz="1600" cap="none"/>
            </a:lvl7pPr>
            <a:lvl8pPr>
              <a:defRPr sz="1600" cap="none"/>
            </a:lvl8pPr>
            <a:lvl9pPr>
              <a:defRPr sz="1600" cap="none"/>
            </a:lvl9pPr>
          </a:lstStyle>
          <a:p>
            <a:r>
              <a:t>Master-Textstil durch Klicken bearbeiten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Time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BsnAAA/FQAAWSkAABAAAAAmAAAACAAAAAAAAAAAAAAAMAAAABQAAAAAAAAAAAD//wAAAQAAAP//AAABAA=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fld id="{3C4BCDA2-ECD1-1E3B-9FF3-1A6E83BD694F}" type="datetime1">
              <a:t>01-Sep-23</a:t>
            </a:fld>
            <a:endParaRPr/>
          </a:p>
        </p:txBody>
      </p:sp>
      <p:sp>
        <p:nvSpPr>
          <p:cNvPr id="8" name="Footer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RkAABsnAABfMQAAWSkAABAAAAAmAAAACAAAAAAAAAAAAAAAMAAAABQAAAAAAAAAAAD//wAAAQAAAP//AAABAA=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Number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TUAABsnAABARwAAWSkAABAAAAAmAAAACAAAAAAAAAAAAAAAMAAAABQAAAAAAAAAAAD//wAAAQAAAP//AAABAA=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fld id="{3C4BC047-09D1-1E36-9FF3-FF638EBD69AA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LABAABARw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r>
              <a:t>Master-Titelstil durch Klicken bearbeiten</a:t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BsnAAA/FQAAWSkAABAAAAAmAAAACAAAAAAAAAAAAAAAMAAAABQAAAAAAAAAAAD//wAAAQAAAP//AAABAA=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fld id="{3C4BFF0C-42D1-1E09-9FF3-B45CB1BD69E1}" type="datetime1">
              <a:t>01-Sep-23</a:t>
            </a:fld>
            <a:endParaRPr/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RkAABsnAABfMQAAWSkAABAAAAAmAAAACAAAAAAAAAAAAAAAMAAAABQAAAAAAAAAAAD//wAAAQAAAP//AAABAA=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TUAABsnAABARwAAWSkAABAAAAAmAAAACAAAAAAAAAAAAAAAMAAAABQAAAAAAAAAAAD//wAAAQAAAP//AAABAA=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fld id="{3C4B9795-DBD1-1E61-9FF3-2D34D9BD6978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BsnAAA/FQAAWSkAABAAAAAmAAAACAAAAAAAAAAAAAAAMAAAABQAAAAAAAAAAAD//wAAAQAAAP//AAABAA=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fld id="{3C4BE22E-60D1-1E14-9FF3-9641ACBD69C3}" type="datetime1">
              <a:t>01-Sep-23</a:t>
            </a:fld>
            <a:endParaR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RkAABsnAABfMQAAWSkAABAAAAAmAAAACAAAAAAAAAAAAAAAMAAAABQAAAAAAAAAAAD//wAAAQAAAP//AAABAA=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TUAABsnAABARwAAWSkAABAAAAAmAAAACAAAAAAAAAAAAAAAMAAAABQAAAAAAAAAAAD//wAAAQAAAP//AAABAA=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fld id="{3C4BAC86-C8D1-1E5A-9FF3-3E0FE2BD696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K4BAABtHAAA1AgAABAAAAAmAAAACAAAAIGAAAAAAAAAMAAAABQAAAAAAAAAAAD//wAAAQAAAP//AAABAA=="/>
              </a:ext>
            </a:extLst>
          </p:cNvSpPr>
          <p:nvPr>
            <p:ph type="title"/>
          </p:nvPr>
        </p:nvSpPr>
        <p:spPr>
          <a:xfrm>
            <a:off x="609600" y="273050"/>
            <a:ext cx="4011295" cy="116205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algn="l">
              <a:defRPr sz="2000" b="1" cap="none"/>
            </a:lvl1pPr>
          </a:lstStyle>
          <a:p>
            <a:r>
              <a:t>Master-Titelstil durch Klicken bearbeiten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Ux0AAK4BAABARwAAsCUAABAAAAAmAAAACAAAAAGAAAAAAAAAMAAAABQAAAAAAAAAAAD//wAAAQAAAP//AAABAA=="/>
              </a:ext>
            </a:extLst>
          </p:cNvSpPr>
          <p:nvPr>
            <p:ph idx="1"/>
          </p:nvPr>
        </p:nvSpPr>
        <p:spPr>
          <a:xfrm>
            <a:off x="4766945" y="273050"/>
            <a:ext cx="6815455" cy="5853430"/>
          </a:xfrm>
        </p:spPr>
        <p:txBody>
          <a:bodyPr/>
          <a:lstStyle>
            <a:lvl1pPr>
              <a:defRPr sz="3200" cap="none"/>
            </a:lvl1pPr>
            <a:lvl2pPr>
              <a:defRPr sz="2800" cap="none"/>
            </a:lvl2pPr>
            <a:lvl3pPr>
              <a:defRPr sz="2400" cap="none"/>
            </a:lvl3pPr>
            <a:lvl4pPr>
              <a:defRPr sz="2000" cap="none"/>
            </a:lvl4pPr>
            <a:lvl5pPr>
              <a:defRPr sz="2000" cap="none"/>
            </a:lvl5pPr>
            <a:lvl6pPr>
              <a:defRPr sz="2000" cap="none"/>
            </a:lvl6pPr>
            <a:lvl7pPr>
              <a:defRPr sz="2000" cap="none"/>
            </a:lvl7pPr>
            <a:lvl8pPr>
              <a:defRPr sz="2000" cap="none"/>
            </a:lvl8pPr>
            <a:lvl9pPr>
              <a:defRPr sz="2000" cap="none"/>
            </a:lvl9pPr>
          </a:lstStyle>
          <a:p>
            <a:r>
              <a:t>Master-Textstil durch Klicken bearbeiten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NQIAABtHAAAsCUAABAAAAAmAAAACAAAAAGAAAAAAAAAMAAAABQAAAAAAAAAAAD//wAAAQAAAP//AAABAA=="/>
              </a:ext>
            </a:extLst>
          </p:cNvSpPr>
          <p:nvPr>
            <p:ph idx="2"/>
          </p:nvPr>
        </p:nvSpPr>
        <p:spPr>
          <a:xfrm>
            <a:off x="609600" y="1435100"/>
            <a:ext cx="4011295" cy="4691380"/>
          </a:xfrm>
        </p:spPr>
        <p:txBody>
          <a:bodyPr/>
          <a:lstStyle>
            <a:lvl1pPr marL="0" indent="0">
              <a:buNone/>
              <a:defRPr sz="1400" cap="none"/>
            </a:lvl1pPr>
            <a:lvl2pPr marL="457200" indent="0">
              <a:buNone/>
              <a:defRPr sz="1200" cap="none"/>
            </a:lvl2pPr>
            <a:lvl3pPr marL="914400" indent="0">
              <a:buNone/>
              <a:defRPr sz="1000" cap="none"/>
            </a:lvl3pPr>
            <a:lvl4pPr marL="1371600" indent="0">
              <a:buNone/>
              <a:defRPr sz="900" cap="none"/>
            </a:lvl4pPr>
            <a:lvl5pPr marL="1828800" indent="0">
              <a:buNone/>
              <a:defRPr sz="900" cap="none"/>
            </a:lvl5pPr>
            <a:lvl6pPr marL="2286000" indent="0">
              <a:buNone/>
              <a:defRPr sz="900" cap="none"/>
            </a:lvl6pPr>
            <a:lvl7pPr marL="2743200" indent="0">
              <a:buNone/>
              <a:defRPr sz="900" cap="none"/>
            </a:lvl7pPr>
            <a:lvl8pPr marL="3200400" indent="0">
              <a:buNone/>
              <a:defRPr sz="900" cap="none"/>
            </a:lvl8pPr>
            <a:lvl9pPr marL="3657600" indent="0">
              <a:buNone/>
              <a:defRPr sz="900" cap="none"/>
            </a:lvl9pPr>
          </a:lstStyle>
          <a:p>
            <a:r>
              <a:t>Master-Textstil durch Klicken bearbeiten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BsnAAA/FQAAWSkAABAAAAAmAAAACAAAAAAAAAAAAAAAMAAAABQAAAAAAAAAAAD//wAAAQAAAP//AAABAA=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fld id="{3C4B930A-44D1-1E65-9FF3-B230DDBD69E7}" type="datetime1">
              <a:t>01-Sep-23</a:t>
            </a:fld>
            <a:endParaRPr/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NwY0I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RkAABsnAABfMQAAWSkAABAAAAAmAAAACAAAAAAAAAAAAAAAMAAAABQAAAAAAAAAAAD//wAAAQAAAP//AAABAA=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TUAABsnAABARwAAWSkAABAAAAAmAAAACAAAAAAAAAAAAAAAMAAAABQAAAAAAAAAAAD//wAAAQAAAP//AAABAA=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fld id="{3C4BC897-D9D1-1E3E-9FF3-2F6B86BD697A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Grafik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sw4AAIgdAACzOwAABCEAABAAAAAmAAAACAAAAIGAAAAAAAAAMAAAABQAAAAAAAAAAAD//wAAAQAAAP//AAABAA=="/>
              </a:ext>
            </a:extLst>
          </p:cNvSpPr>
          <p:nvPr>
            <p:ph type="title"/>
          </p:nvPr>
        </p:nvSpPr>
        <p:spPr>
          <a:xfrm>
            <a:off x="2389505" y="4800600"/>
            <a:ext cx="7315200" cy="56642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algn="l">
              <a:defRPr sz="2000" b="1" cap="none"/>
            </a:lvl1pPr>
          </a:lstStyle>
          <a:p>
            <a:r>
              <a:t>Master-Titelstil durch Klicken bearbeiten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sw4AAMYDAACzOwAAFh0AABAAAAAmAAAACAAAAAGAAAAAAAAAMAAAABQAAAAAAAAAAAD//wAAAQAAAP//AAABAA=="/>
              </a:ext>
            </a:extLst>
          </p:cNvSpPr>
          <p:nvPr>
            <p:ph idx="1"/>
          </p:nvPr>
        </p:nvSpPr>
        <p:spPr>
          <a:xfrm>
            <a:off x="2389505" y="613410"/>
            <a:ext cx="7315200" cy="4114800"/>
          </a:xfrm>
        </p:spPr>
        <p:txBody>
          <a:bodyPr/>
          <a:lstStyle>
            <a:lvl1pPr marL="0" indent="0">
              <a:buNone/>
              <a:defRPr sz="3200" cap="none"/>
            </a:lvl1pPr>
            <a:lvl2pPr marL="457200" indent="0">
              <a:buNone/>
              <a:defRPr sz="2800" cap="none"/>
            </a:lvl2pPr>
            <a:lvl3pPr marL="914400" indent="0">
              <a:buNone/>
              <a:defRPr sz="2400" cap="none"/>
            </a:lvl3pPr>
            <a:lvl4pPr marL="1371600" indent="0">
              <a:buNone/>
              <a:defRPr sz="2000" cap="none"/>
            </a:lvl4pPr>
            <a:lvl5pPr marL="1828800" indent="0">
              <a:buNone/>
              <a:defRPr sz="2000" cap="none"/>
            </a:lvl5pPr>
            <a:lvl6pPr marL="2286000" indent="0">
              <a:buNone/>
              <a:defRPr sz="2000" cap="none"/>
            </a:lvl6pPr>
            <a:lvl7pPr marL="2743200" indent="0">
              <a:buNone/>
              <a:defRPr sz="2000" cap="none"/>
            </a:lvl7pPr>
            <a:lvl8pPr marL="3200400" indent="0">
              <a:buNone/>
              <a:defRPr sz="2000" cap="none"/>
            </a:lvl8pPr>
            <a:lvl9pPr marL="3657600" indent="0">
              <a:buNone/>
              <a:defRPr sz="2000" cap="none"/>
            </a:lvl9pPr>
          </a:lstStyle>
          <a:p>
            <a:r>
              <a:t>Master-Textstil durch Klicken bearbeiten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sw4AAAQhAACzOwAA+CUAABAAAAAmAAAACAAAAAGAAAAAAAAAMAAAABQAAAAAAAAAAAD//wAAAQAAAP//AAABAA=="/>
              </a:ext>
            </a:extLst>
          </p:cNvSpPr>
          <p:nvPr>
            <p:ph idx="2"/>
          </p:nvPr>
        </p:nvSpPr>
        <p:spPr>
          <a:xfrm>
            <a:off x="2389505" y="5367020"/>
            <a:ext cx="7315200" cy="805180"/>
          </a:xfrm>
        </p:spPr>
        <p:txBody>
          <a:bodyPr/>
          <a:lstStyle>
            <a:lvl1pPr marL="0" indent="0">
              <a:buNone/>
              <a:defRPr sz="1400" cap="none"/>
            </a:lvl1pPr>
            <a:lvl2pPr marL="457200" indent="0">
              <a:buNone/>
              <a:defRPr sz="1200" cap="none"/>
            </a:lvl2pPr>
            <a:lvl3pPr marL="914400" indent="0">
              <a:buNone/>
              <a:defRPr sz="1000" cap="none"/>
            </a:lvl3pPr>
            <a:lvl4pPr marL="1371600" indent="0">
              <a:buNone/>
              <a:defRPr sz="900" cap="none"/>
            </a:lvl4pPr>
            <a:lvl5pPr marL="1828800" indent="0">
              <a:buNone/>
              <a:defRPr sz="900" cap="none"/>
            </a:lvl5pPr>
            <a:lvl6pPr marL="2286000" indent="0">
              <a:buNone/>
              <a:defRPr sz="900" cap="none"/>
            </a:lvl6pPr>
            <a:lvl7pPr marL="2743200" indent="0">
              <a:buNone/>
              <a:defRPr sz="900" cap="none"/>
            </a:lvl7pPr>
            <a:lvl8pPr marL="3200400" indent="0">
              <a:buNone/>
              <a:defRPr sz="900" cap="none"/>
            </a:lvl8pPr>
            <a:lvl9pPr marL="3657600" indent="0">
              <a:buNone/>
              <a:defRPr sz="900" cap="none"/>
            </a:lvl9pPr>
          </a:lstStyle>
          <a:p>
            <a:r>
              <a:t>Master-Textstil durch Klicken bearbeiten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BsnAAA/FQAAWSkAABAAAAAmAAAACAAAAAAAAAAAAAAAMAAAABQAAAAAAAAAAAD//wAAAQAAAP//AAABAA=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fld id="{3C4BBBA3-EDD1-1E4D-9FF3-1B18F5BD694E}" type="datetime1">
              <a:t>01-Sep-23</a:t>
            </a:fld>
            <a:endParaRPr/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RkAABsnAABfMQAAWSkAABAAAAAmAAAACAAAAAAAAAAAAAAAMAAAABQAAAAAAAAAAAD//wAAAQAAAP//AAABAA=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TUAABsnAABARwAAWSkAABAAAAAmAAAACAAAAAAAAAAAAAAAMAAAABQAAAAAAAAAAAD//wAAAQAAAP//AAABAA=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fld id="{3C4B98F4-BAD1-1E6E-9FF3-4C3BD6BD6919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tandard-Desig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sAf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LABAABARwAAuAgAABAAAAAmAAAACAAAAP//////////MAAAABQAAAAAAAAAAAD//wAAAQAAAP//AAABAA=="/>
              </a:ext>
            </a:extLst>
          </p:cNvSpPr>
          <p:nvPr>
            <p:ph type="title"/>
          </p:nvPr>
        </p:nvSpPr>
        <p:spPr>
          <a:xfrm>
            <a:off x="609600" y="274320"/>
            <a:ext cx="109728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ctr">
            <a:prstTxWarp prst="textNoShape">
              <a:avLst/>
            </a:prstTxWarp>
          </a:bodyPr>
          <a:lstStyle/>
          <a:p>
            <a:r>
              <a:t>Master-Titelstil durch Klicken bearbeiten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sAf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NgJAABARwAAsCUAABAAAAAmAAAACAAAAP//////////MAAAABQAAAAAAAAAAAD//wAAAQAAAP//AAABAA=="/>
              </a:ext>
            </a:extLst>
          </p:cNvSpPr>
          <p:nvPr>
            <p:ph type="body" idx="1"/>
          </p:nvPr>
        </p:nvSpPr>
        <p:spPr>
          <a:xfrm>
            <a:off x="609600" y="1600200"/>
            <a:ext cx="10972800" cy="452628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r>
              <a:t>Master-Textstil durch Klicken bearbeiten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sAf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BsnAAA/FQAAWSkAABAAAAAmAAAACAAAAP//////////MAAAABQAAAAAAAAAAAD//wAAAQAAAP//AAABAA=="/>
              </a:ext>
            </a:extLst>
          </p:cNvSpPr>
          <p:nvPr>
            <p:ph type="dt" sz="quarter" idx="2"/>
          </p:nvPr>
        </p:nvSpPr>
        <p:spPr>
          <a:xfrm>
            <a:off x="609600" y="6356985"/>
            <a:ext cx="2844165" cy="36449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ctr">
            <a:prstTxWarp prst="textNoShape">
              <a:avLst/>
            </a:prstTxWarp>
          </a:bodyPr>
          <a:lstStyle>
            <a:lvl1pPr algn="l">
              <a:defRPr sz="1200" cap="none"/>
            </a:lvl1pPr>
          </a:lstStyle>
          <a:p>
            <a:fld id="{3C4BEB1B-55D1-1E1D-9FF3-A348A5BD69F6}" type="datetime1">
              <a:t>01-Sep-23</a:t>
            </a:fld>
            <a:endParaRPr/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RkAABsnAABfMQAAWSkAABAAAAAmAAAACAAAAP//////////MAAAABQAAAAAAAAAAAD//wAAAQAAAP//AAABAA=="/>
              </a:ext>
            </a:extLst>
          </p:cNvSpPr>
          <p:nvPr>
            <p:ph type="ftr" sz="quarter" idx="3"/>
          </p:nvPr>
        </p:nvSpPr>
        <p:spPr>
          <a:xfrm>
            <a:off x="4166235" y="6356985"/>
            <a:ext cx="3859530" cy="36449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ctr">
            <a:prstTxWarp prst="textNoShape">
              <a:avLst/>
            </a:prstTxWarp>
          </a:bodyPr>
          <a:lstStyle>
            <a:lvl1pPr algn="ctr">
              <a:defRPr sz="1200" cap="none"/>
            </a:lvl1pPr>
          </a:lstStyle>
          <a:p>
            <a:endParaRPr/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////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TUAABsnAABARwAAWSkAABAAAAAmAAAACAAAAP//////////MAAAABQAAAAAAAAAAAD//wAAAQAAAP//AAABAA=="/>
              </a:ext>
            </a:extLst>
          </p:cNvSpPr>
          <p:nvPr>
            <p:ph type="sldNum" sz="quarter" idx="4"/>
          </p:nvPr>
        </p:nvSpPr>
        <p:spPr>
          <a:xfrm>
            <a:off x="8738235" y="6356985"/>
            <a:ext cx="2844165" cy="36449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ctr">
            <a:prstTxWarp prst="textNoShape">
              <a:avLst/>
            </a:prstTxWarp>
          </a:bodyPr>
          <a:lstStyle>
            <a:lvl1pPr algn="r">
              <a:defRPr sz="1200" cap="none"/>
            </a:lvl1pPr>
          </a:lstStyle>
          <a:p>
            <a:fld id="{3C4B8965-2BD1-1E7F-9FF3-DD2AC7BD6988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marR="0" indent="0" algn="ctr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cap="none" spc="0" baseline="0">
          <a:solidFill>
            <a:schemeClr val="tx2"/>
          </a:solidFill>
          <a:effectLst/>
          <a:latin typeface="Calibri" pitchFamily="2" charset="0"/>
          <a:ea typeface="SimSun" charset="0"/>
          <a:cs typeface="Times New Roman" pitchFamily="1" charset="0"/>
        </a:defRPr>
      </a:lvl1pPr>
      <a:lvl2pPr marL="4572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2pPr>
      <a:lvl3pPr marL="9144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3pPr>
      <a:lvl4pPr marL="13716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4pPr>
      <a:lvl5pPr marL="18288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5pPr>
      <a:lvl6pPr marL="22860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6pPr>
      <a:lvl7pPr marL="27432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7pPr>
      <a:lvl8pPr marL="32004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8pPr>
      <a:lvl9pPr marL="36576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9pPr>
    </p:titleStyle>
    <p:bodyStyle>
      <a:lvl1pPr marL="342900" marR="0" indent="-342900" algn="l" defTabSz="457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32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1pPr>
      <a:lvl2pPr marL="742950" marR="0" indent="-285750" algn="l" defTabSz="457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–"/>
        <a:tabLst/>
        <a:defRPr sz="2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2pPr>
      <a:lvl3pPr marL="1143000" marR="0" indent="-228600" algn="l" defTabSz="457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24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3pPr>
      <a:lvl4pPr marL="1600200" marR="0" indent="-228600" algn="l" defTabSz="457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–"/>
        <a:tabLst/>
        <a:defRPr sz="20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4pPr>
      <a:lvl5pPr marL="2057400" marR="0" indent="-228600" algn="l" defTabSz="457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»"/>
        <a:tabLst/>
        <a:defRPr sz="20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5pPr>
      <a:lvl6pPr marL="2514600" marR="0" indent="-228600" algn="l" defTabSz="457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20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6pPr>
      <a:lvl7pPr marL="2971800" marR="0" indent="-228600" algn="l" defTabSz="457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20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7pPr>
      <a:lvl8pPr marL="3429000" marR="0" indent="-228600" algn="l" defTabSz="457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20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8pPr>
      <a:lvl9pPr marL="3886200" marR="0" indent="-228600" algn="l" defTabSz="457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20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9pPr>
    </p:bodyStyle>
    <p:otherStyle>
      <a:lvl1pPr marL="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1pPr>
      <a:lvl2pPr marL="4572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2pPr>
      <a:lvl3pPr marL="9144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3pPr>
      <a:lvl4pPr marL="13716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4pPr>
      <a:lvl5pPr marL="18288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5pPr>
      <a:lvl6pPr marL="22860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6pPr>
      <a:lvl7pPr marL="27432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7pPr>
      <a:lvl8pPr marL="32004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8pPr>
      <a:lvl9pPr marL="36576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BAAAAAAAAAAEAAABQAAAAAAAAAAAA4D8AAAAAAADgPwAAAAAAAOA/AAAAAAAA4D8AAAAAAADgPwAAAAAAAOA/AAAAAAAA4D8AAAAAAADgPwAAAAAAAOA/AAAAAAAA4D8CAAAAjAAAAAEAAAADAAAA////CDMzmQ0AAAAAAAAAAAAAAAAAAAAAAAAAAAAAAAAAAAAAZAAAAAEAAABAAAAAAAAAAJz///9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3vbxAY3G/wYAAAAAAAAAAAAAAAAAAAAAAAAAAAAAAAAAAAAAAAAAAAAAAAJ/f38AAAAAA8zMzADAwP8Af39/AAAAAAAAAAAAAAAAAAAAAAAAAAAAIQAAABgAAAAUAAAAoAUAABoNAABgRQAAJhYAAAAAAAAmAAAACAAAAAEAAABPAAAAMAAAABQAAAAAAAAAAAD//wAAAQAAAP//AAABAA=="/>
              </a:ext>
            </a:extLst>
          </p:cNvSpPr>
          <p:nvPr>
            <p:ph type="ctrTitle"/>
          </p:nvPr>
        </p:nvSpPr>
        <p:spPr>
          <a:xfrm>
            <a:off x="914400" y="2129790"/>
            <a:ext cx="10363200" cy="1470660"/>
          </a:xfrm>
          <a:gradFill flip="none"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16200000" scaled="0"/>
            <a:tileRect/>
          </a:gradFill>
        </p:spPr>
        <p:txBody>
          <a:bodyPr/>
          <a:lstStyle/>
          <a:p>
            <a:r>
              <a:t>Mein Titel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MrvxZBMAAAAlAAAAZAAAAA8BAAAAkAAAAEgAAACQAAAASAAAAAAAAAAAAAAAAAAAAAEAAABQAAAAAAAAAAAA4D8AAAAAAADgPwAAAAAAAOA/AAAAAAAA4D8AAAAAAADgPwAAAAAAAOA/AAAAAAAA4D8AAAAAAADgPwAAAAAAAOA/AAAAAAAA4D8CAAAAjAAAAAEAAAADAAAA////CLOzGQAAAAAAAAAAAAAAAAAAAAAAAAAAAAAAAAAAAAAAZAAAAAEAAABAAAAAAAAAAGQ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3vbxAQ1GfwwAAAAAAAAAAAAAAAAAAAAAAAAAAAAAAAAAAAAAAAAAAAAAAAJ/f38AAAAAA8zMzADAwP8Af39/AAAAAAAAAAAAAAAAAAAAAAAAAAAAIQAAABgAAAAUAAAAQAsAAOgXAADAPwAAsCIAAAAAAAAmAAAACAAAAAEAAABPAAAAMAAAABQAAAAAAAAAAAD//wAAAQAAAP//AAABAA=="/>
              </a:ext>
            </a:extLst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gradFill flip="none" rotWithShape="0">
            <a:gsLst>
              <a:gs pos="0">
                <a:schemeClr val="bg1"/>
              </a:gs>
              <a:gs pos="100000">
                <a:schemeClr val="accent6"/>
              </a:gs>
            </a:gsLst>
            <a:lin ang="5400000" scaled="0"/>
            <a:tileRect/>
          </a:gradFill>
        </p:spPr>
        <p:txBody>
          <a:bodyPr/>
          <a:lstStyle/>
          <a:p>
            <a:r>
              <a:t>Mein Untertitel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009999"/>
      </a:hlink>
      <a:folHlink>
        <a:srgbClr val="99CC00"/>
      </a:folHlink>
    </a:clrScheme>
    <a:fontScheme name="Presentation">
      <a:majorFont>
        <a:latin typeface="Calibri"/>
        <a:ea typeface="SimSun"/>
        <a:cs typeface="Times New Roman"/>
      </a:majorFont>
      <a:minorFont>
        <a:latin typeface="Calibri"/>
        <a:ea typeface="SimSun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DF7986"/>
        </a:accent3>
        <a:accent4>
          <a:srgbClr val="BF59A6"/>
        </a:accent4>
        <a:accent5>
          <a:srgbClr val="9F39C6"/>
        </a:accent5>
        <a:accent6>
          <a:srgbClr val="7F19E6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ACACDF"/>
        </a:accent3>
        <a:accent4>
          <a:srgbClr val="9C9CBF"/>
        </a:accent4>
        <a:accent5>
          <a:srgbClr val="7C7C9F"/>
        </a:accent5>
        <a:accent6>
          <a:srgbClr val="5C5C7F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6DA6DF"/>
        </a:accent3>
        <a:accent4>
          <a:srgbClr val="4D86BF"/>
        </a:accent4>
        <a:accent5>
          <a:srgbClr val="2D669F"/>
        </a:accent5>
        <a:accent6>
          <a:srgbClr val="0D467F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53ACAC"/>
        </a:accent3>
        <a:accent4>
          <a:srgbClr val="738C8C"/>
        </a:accent4>
        <a:accent5>
          <a:srgbClr val="936C6C"/>
        </a:accent5>
        <a:accent6>
          <a:srgbClr val="B34C4C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6D8FA7"/>
        </a:accent3>
        <a:accent4>
          <a:srgbClr val="8DAF87"/>
        </a:accent4>
        <a:accent5>
          <a:srgbClr val="ADCF67"/>
        </a:accent5>
        <a:accent6>
          <a:srgbClr val="CDEF47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9E9980"/>
        </a:accent3>
        <a:accent4>
          <a:srgbClr val="7EB9A0"/>
        </a:accent4>
        <a:accent5>
          <a:srgbClr val="5EC9C0"/>
        </a:accent5>
        <a:accent6>
          <a:srgbClr val="3EE9E0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8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209020"/>
        </a:accent3>
        <a:accent4>
          <a:srgbClr val="407040"/>
        </a:accent4>
        <a:accent5>
          <a:srgbClr val="605060"/>
        </a:accent5>
        <a:accent6>
          <a:srgbClr val="80308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9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666A6B"/>
        </a:accent3>
        <a:accent4>
          <a:srgbClr val="864A8B"/>
        </a:accent4>
        <a:accent5>
          <a:srgbClr val="A62AAB"/>
        </a:accent5>
        <a:accent6>
          <a:srgbClr val="C60ACB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0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A07E88"/>
        </a:accent3>
        <a:accent4>
          <a:srgbClr val="C05E68"/>
        </a:accent4>
        <a:accent5>
          <a:srgbClr val="E03E48"/>
        </a:accent5>
        <a:accent6>
          <a:srgbClr val="FF1E28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1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8686DF"/>
        </a:accent3>
        <a:accent4>
          <a:srgbClr val="A6A6BF"/>
        </a:accent4>
        <a:accent5>
          <a:srgbClr val="C6C69F"/>
        </a:accent5>
        <a:accent6>
          <a:srgbClr val="E6E67F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2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8F7F4F"/>
        </a:accent3>
        <a:accent4>
          <a:srgbClr val="6F9F6F"/>
        </a:accent4>
        <a:accent5>
          <a:srgbClr val="4FBF8F"/>
        </a:accent5>
        <a:accent6>
          <a:srgbClr val="2FDFAF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Presentation">
    <a:dk1>
      <a:srgbClr val="000000"/>
    </a:dk1>
    <a:lt1>
      <a:srgbClr val="DEF6F1"/>
    </a:lt1>
    <a:dk2>
      <a:srgbClr val="000000"/>
    </a:dk2>
    <a:lt2>
      <a:srgbClr val="969696"/>
    </a:lt2>
    <a:accent1>
      <a:srgbClr val="FFFFFF"/>
    </a:accent1>
    <a:accent2>
      <a:srgbClr val="8DC6FF"/>
    </a:accent2>
    <a:accent3>
      <a:srgbClr val="6DA6DF"/>
    </a:accent3>
    <a:accent4>
      <a:srgbClr val="4D86BF"/>
    </a:accent4>
    <a:accent5>
      <a:srgbClr val="2D669F"/>
    </a:accent5>
    <a:accent6>
      <a:srgbClr val="0D467F"/>
    </a:accent6>
    <a:hlink>
      <a:srgbClr val="0066CC"/>
    </a:hlink>
    <a:folHlink>
      <a:srgbClr val="00A8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Calibri</vt:lpstr>
      <vt:lpstr>Presentation</vt:lpstr>
      <vt:lpstr>Mein Titel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Mein Titel</dc:title>
  <dc:subject/>
  <dc:creator>Regina</dc:creator>
  <cp:keywords/>
  <dc:description/>
  <cp:lastModifiedBy>Regina Henschel</cp:lastModifiedBy>
  <cp:revision>1</cp:revision>
  <dcterms:created xsi:type="dcterms:W3CDTF">2023-09-01T10:18:51Z</dcterms:created>
  <dcterms:modified xsi:type="dcterms:W3CDTF">2023-09-01T13:41:47Z</dcterms:modified>
</cp:coreProperties>
</file>