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1" d="100"/>
          <a:sy n="91" d="100"/>
        </p:scale>
        <p:origin x="92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1DC80F-580B-4EBE-ABBE-38643FDB3A91}" type="doc">
      <dgm:prSet loTypeId="urn:microsoft.com/office/officeart/2005/8/layout/targe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21A9C7C2-F2D6-48F8-BB22-AF415C9F7B21}">
      <dgm:prSet phldrT="[Text]"/>
      <dgm:spPr>
        <a:solidFill>
          <a:srgbClr val="FFFF00"/>
        </a:solidFill>
      </dgm:spPr>
      <dgm:t>
        <a:bodyPr/>
        <a:lstStyle/>
        <a:p>
          <a:r>
            <a:rPr lang="en-US"/>
            <a:t>Farm</a:t>
          </a:r>
        </a:p>
      </dgm:t>
    </dgm:pt>
    <dgm:pt modelId="{1F8CCB05-4273-4838-9CA0-35FF71B1AFA0}" type="parTrans" cxnId="{BA7F832F-0774-4BBC-A340-194F6E47A3FB}">
      <dgm:prSet/>
      <dgm:spPr/>
      <dgm:t>
        <a:bodyPr/>
        <a:lstStyle/>
        <a:p>
          <a:endParaRPr lang="en-US"/>
        </a:p>
      </dgm:t>
    </dgm:pt>
    <dgm:pt modelId="{0A80E4A2-ABB9-4835-8424-2ADCDE37DF02}" type="sibTrans" cxnId="{BA7F832F-0774-4BBC-A340-194F6E47A3FB}">
      <dgm:prSet/>
      <dgm:spPr/>
      <dgm:t>
        <a:bodyPr/>
        <a:lstStyle/>
        <a:p>
          <a:endParaRPr lang="en-US"/>
        </a:p>
      </dgm:t>
    </dgm:pt>
    <dgm:pt modelId="{238BC85F-2B3C-4CE8-94DB-A368722680F0}">
      <dgm:prSet phldrT="[Text]"/>
      <dgm:spPr/>
      <dgm:t>
        <a:bodyPr/>
        <a:lstStyle/>
        <a:p>
          <a:r>
            <a:rPr lang="en-US"/>
            <a:t>Pig</a:t>
          </a:r>
        </a:p>
      </dgm:t>
    </dgm:pt>
    <dgm:pt modelId="{A323298C-2265-4EDC-9700-B465C3089AE5}" type="parTrans" cxnId="{D0DCADD0-3F98-4C5E-8B01-32D9A5C488F5}">
      <dgm:prSet/>
      <dgm:spPr/>
      <dgm:t>
        <a:bodyPr/>
        <a:lstStyle/>
        <a:p>
          <a:endParaRPr lang="en-US"/>
        </a:p>
      </dgm:t>
    </dgm:pt>
    <dgm:pt modelId="{63922C9A-7CAC-4782-BCBD-65E25D476810}" type="sibTrans" cxnId="{D0DCADD0-3F98-4C5E-8B01-32D9A5C488F5}">
      <dgm:prSet/>
      <dgm:spPr/>
      <dgm:t>
        <a:bodyPr/>
        <a:lstStyle/>
        <a:p>
          <a:endParaRPr lang="en-US"/>
        </a:p>
      </dgm:t>
    </dgm:pt>
    <dgm:pt modelId="{A38D66CB-9532-41F3-AD68-BA5D12B8A2AC}">
      <dgm:prSet phldrT="[Text]"/>
      <dgm:spPr/>
      <dgm:t>
        <a:bodyPr/>
        <a:lstStyle/>
        <a:p>
          <a:r>
            <a:rPr lang="en-US"/>
            <a:t>Cow</a:t>
          </a:r>
        </a:p>
      </dgm:t>
    </dgm:pt>
    <dgm:pt modelId="{6EE86231-B2EB-4B16-B380-73931913B095}" type="parTrans" cxnId="{72528951-8081-4AB4-A164-BA4916B4E0FA}">
      <dgm:prSet/>
      <dgm:spPr/>
      <dgm:t>
        <a:bodyPr/>
        <a:lstStyle/>
        <a:p>
          <a:endParaRPr lang="en-US"/>
        </a:p>
      </dgm:t>
    </dgm:pt>
    <dgm:pt modelId="{6981A818-DE19-469B-827C-9ED1828E65D7}" type="sibTrans" cxnId="{72528951-8081-4AB4-A164-BA4916B4E0FA}">
      <dgm:prSet/>
      <dgm:spPr/>
      <dgm:t>
        <a:bodyPr/>
        <a:lstStyle/>
        <a:p>
          <a:endParaRPr lang="en-US"/>
        </a:p>
      </dgm:t>
    </dgm:pt>
    <dgm:pt modelId="{673E2366-1E7C-4AB4-8CA3-BAF1BCEA850B}">
      <dgm:prSet phldrT="[Text]"/>
      <dgm:spPr>
        <a:solidFill>
          <a:srgbClr val="FFC000"/>
        </a:solidFill>
      </dgm:spPr>
      <dgm:t>
        <a:bodyPr/>
        <a:lstStyle/>
        <a:p>
          <a:r>
            <a:rPr lang="en-US"/>
            <a:t>Wild</a:t>
          </a:r>
        </a:p>
      </dgm:t>
    </dgm:pt>
    <dgm:pt modelId="{742693E8-608C-4F7E-A475-CE0D5D71FC61}" type="parTrans" cxnId="{73337555-CBB8-4BD7-8AA5-AAC63EE4E5BF}">
      <dgm:prSet/>
      <dgm:spPr/>
      <dgm:t>
        <a:bodyPr/>
        <a:lstStyle/>
        <a:p>
          <a:endParaRPr lang="en-US"/>
        </a:p>
      </dgm:t>
    </dgm:pt>
    <dgm:pt modelId="{43A60F68-2299-4BD6-82A2-AAD92BF74770}" type="sibTrans" cxnId="{73337555-CBB8-4BD7-8AA5-AAC63EE4E5BF}">
      <dgm:prSet/>
      <dgm:spPr/>
      <dgm:t>
        <a:bodyPr/>
        <a:lstStyle/>
        <a:p>
          <a:endParaRPr lang="en-US"/>
        </a:p>
      </dgm:t>
    </dgm:pt>
    <dgm:pt modelId="{F45D0960-5B4B-4BB3-987F-019A6E278120}">
      <dgm:prSet phldrT="[Text]"/>
      <dgm:spPr/>
      <dgm:t>
        <a:bodyPr/>
        <a:lstStyle/>
        <a:p>
          <a:r>
            <a:rPr lang="en-US"/>
            <a:t>Tiger</a:t>
          </a:r>
        </a:p>
      </dgm:t>
    </dgm:pt>
    <dgm:pt modelId="{411D6E7B-597D-419A-89CB-6F2A8AD17CB7}" type="parTrans" cxnId="{8EA64116-152E-44AA-B1BF-F1923D334A1F}">
      <dgm:prSet/>
      <dgm:spPr/>
      <dgm:t>
        <a:bodyPr/>
        <a:lstStyle/>
        <a:p>
          <a:endParaRPr lang="en-US"/>
        </a:p>
      </dgm:t>
    </dgm:pt>
    <dgm:pt modelId="{0E32C40D-4D3C-4136-AA59-EE8BCCF1DFFA}" type="sibTrans" cxnId="{8EA64116-152E-44AA-B1BF-F1923D334A1F}">
      <dgm:prSet/>
      <dgm:spPr/>
      <dgm:t>
        <a:bodyPr/>
        <a:lstStyle/>
        <a:p>
          <a:endParaRPr lang="en-US"/>
        </a:p>
      </dgm:t>
    </dgm:pt>
    <dgm:pt modelId="{2BB21B18-F4BA-4197-9C63-AB5DA082A49D}">
      <dgm:prSet phldrT="[Text]"/>
      <dgm:spPr/>
      <dgm:t>
        <a:bodyPr/>
        <a:lstStyle/>
        <a:p>
          <a:r>
            <a:rPr lang="en-US"/>
            <a:t>Elephant</a:t>
          </a:r>
        </a:p>
      </dgm:t>
    </dgm:pt>
    <dgm:pt modelId="{D97D7DEF-AEE6-43A9-92D1-0D19632C67F8}" type="parTrans" cxnId="{9CF8FF86-BEDD-495A-A947-B5DC15000BE9}">
      <dgm:prSet/>
      <dgm:spPr/>
      <dgm:t>
        <a:bodyPr/>
        <a:lstStyle/>
        <a:p>
          <a:endParaRPr lang="en-US"/>
        </a:p>
      </dgm:t>
    </dgm:pt>
    <dgm:pt modelId="{256A9D5B-AE05-4F38-B361-82B3812330F9}" type="sibTrans" cxnId="{9CF8FF86-BEDD-495A-A947-B5DC15000BE9}">
      <dgm:prSet/>
      <dgm:spPr/>
      <dgm:t>
        <a:bodyPr/>
        <a:lstStyle/>
        <a:p>
          <a:endParaRPr lang="en-US"/>
        </a:p>
      </dgm:t>
    </dgm:pt>
    <dgm:pt modelId="{D589D451-3CD0-4293-AF71-06C4C24E0C2E}" type="pres">
      <dgm:prSet presAssocID="{A71DC80F-580B-4EBE-ABBE-38643FDB3A9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4F4FA3B-0DF2-41D2-B5C4-7E00D458FFF6}" type="pres">
      <dgm:prSet presAssocID="{21A9C7C2-F2D6-48F8-BB22-AF415C9F7B21}" presName="circle1" presStyleLbl="node1" presStyleIdx="0" presStyleCnt="2"/>
      <dgm:spPr/>
    </dgm:pt>
    <dgm:pt modelId="{7A1BD7A7-A89B-4A03-AF00-98B829113C0E}" type="pres">
      <dgm:prSet presAssocID="{21A9C7C2-F2D6-48F8-BB22-AF415C9F7B21}" presName="space" presStyleCnt="0"/>
      <dgm:spPr/>
    </dgm:pt>
    <dgm:pt modelId="{03D00D70-8005-41E9-96DF-9CEFCC6A7375}" type="pres">
      <dgm:prSet presAssocID="{21A9C7C2-F2D6-48F8-BB22-AF415C9F7B21}" presName="rect1" presStyleLbl="alignAcc1" presStyleIdx="0" presStyleCnt="2"/>
      <dgm:spPr/>
    </dgm:pt>
    <dgm:pt modelId="{5B66B1E0-0069-4642-ABFA-F33CC40B5C02}" type="pres">
      <dgm:prSet presAssocID="{673E2366-1E7C-4AB4-8CA3-BAF1BCEA850B}" presName="vertSpace2" presStyleLbl="node1" presStyleIdx="0" presStyleCnt="2"/>
      <dgm:spPr/>
    </dgm:pt>
    <dgm:pt modelId="{50C63068-72C1-43E5-8DCE-BFF29C636354}" type="pres">
      <dgm:prSet presAssocID="{673E2366-1E7C-4AB4-8CA3-BAF1BCEA850B}" presName="circle2" presStyleLbl="node1" presStyleIdx="1" presStyleCnt="2"/>
      <dgm:spPr/>
    </dgm:pt>
    <dgm:pt modelId="{9C5305C3-497F-49D3-BAD5-A615DE425F4D}" type="pres">
      <dgm:prSet presAssocID="{673E2366-1E7C-4AB4-8CA3-BAF1BCEA850B}" presName="rect2" presStyleLbl="alignAcc1" presStyleIdx="1" presStyleCnt="2"/>
      <dgm:spPr/>
    </dgm:pt>
    <dgm:pt modelId="{D8A6C9EC-AD65-49DC-ABF6-D0082994DE67}" type="pres">
      <dgm:prSet presAssocID="{21A9C7C2-F2D6-48F8-BB22-AF415C9F7B21}" presName="rect1ParTx" presStyleLbl="alignAcc1" presStyleIdx="1" presStyleCnt="2">
        <dgm:presLayoutVars>
          <dgm:chMax val="1"/>
          <dgm:bulletEnabled val="1"/>
        </dgm:presLayoutVars>
      </dgm:prSet>
      <dgm:spPr/>
    </dgm:pt>
    <dgm:pt modelId="{483F72D4-7FAA-43ED-BCAB-13E1653B146B}" type="pres">
      <dgm:prSet presAssocID="{21A9C7C2-F2D6-48F8-BB22-AF415C9F7B21}" presName="rect1ChTx" presStyleLbl="alignAcc1" presStyleIdx="1" presStyleCnt="2">
        <dgm:presLayoutVars>
          <dgm:bulletEnabled val="1"/>
        </dgm:presLayoutVars>
      </dgm:prSet>
      <dgm:spPr/>
    </dgm:pt>
    <dgm:pt modelId="{285BC558-1719-417C-ACC1-CBA72E713FC2}" type="pres">
      <dgm:prSet presAssocID="{673E2366-1E7C-4AB4-8CA3-BAF1BCEA850B}" presName="rect2ParTx" presStyleLbl="alignAcc1" presStyleIdx="1" presStyleCnt="2">
        <dgm:presLayoutVars>
          <dgm:chMax val="1"/>
          <dgm:bulletEnabled val="1"/>
        </dgm:presLayoutVars>
      </dgm:prSet>
      <dgm:spPr/>
    </dgm:pt>
    <dgm:pt modelId="{FF4748B5-8AAD-4690-AD6B-11F1BFEA7D98}" type="pres">
      <dgm:prSet presAssocID="{673E2366-1E7C-4AB4-8CA3-BAF1BCEA850B}" presName="rect2ChTx" presStyleLbl="alignAcc1" presStyleIdx="1" presStyleCnt="2">
        <dgm:presLayoutVars>
          <dgm:bulletEnabled val="1"/>
        </dgm:presLayoutVars>
      </dgm:prSet>
      <dgm:spPr/>
    </dgm:pt>
  </dgm:ptLst>
  <dgm:cxnLst>
    <dgm:cxn modelId="{2D7E3C14-8320-4AAC-BF21-5E7FD4BCCA6B}" type="presOf" srcId="{21A9C7C2-F2D6-48F8-BB22-AF415C9F7B21}" destId="{D8A6C9EC-AD65-49DC-ABF6-D0082994DE67}" srcOrd="1" destOrd="0" presId="urn:microsoft.com/office/officeart/2005/8/layout/target3"/>
    <dgm:cxn modelId="{8EA64116-152E-44AA-B1BF-F1923D334A1F}" srcId="{673E2366-1E7C-4AB4-8CA3-BAF1BCEA850B}" destId="{F45D0960-5B4B-4BB3-987F-019A6E278120}" srcOrd="0" destOrd="0" parTransId="{411D6E7B-597D-419A-89CB-6F2A8AD17CB7}" sibTransId="{0E32C40D-4D3C-4136-AA59-EE8BCCF1DFFA}"/>
    <dgm:cxn modelId="{DC7E571A-DD86-420C-8F29-5DF79DD7BEB6}" type="presOf" srcId="{238BC85F-2B3C-4CE8-94DB-A368722680F0}" destId="{483F72D4-7FAA-43ED-BCAB-13E1653B146B}" srcOrd="0" destOrd="0" presId="urn:microsoft.com/office/officeart/2005/8/layout/target3"/>
    <dgm:cxn modelId="{9ED20029-7D49-44CC-87CB-539D332DD108}" type="presOf" srcId="{673E2366-1E7C-4AB4-8CA3-BAF1BCEA850B}" destId="{9C5305C3-497F-49D3-BAD5-A615DE425F4D}" srcOrd="0" destOrd="0" presId="urn:microsoft.com/office/officeart/2005/8/layout/target3"/>
    <dgm:cxn modelId="{BA7F832F-0774-4BBC-A340-194F6E47A3FB}" srcId="{A71DC80F-580B-4EBE-ABBE-38643FDB3A91}" destId="{21A9C7C2-F2D6-48F8-BB22-AF415C9F7B21}" srcOrd="0" destOrd="0" parTransId="{1F8CCB05-4273-4838-9CA0-35FF71B1AFA0}" sibTransId="{0A80E4A2-ABB9-4835-8424-2ADCDE37DF02}"/>
    <dgm:cxn modelId="{C7675B33-683B-466D-8AB8-F15D7D460A7C}" type="presOf" srcId="{A38D66CB-9532-41F3-AD68-BA5D12B8A2AC}" destId="{483F72D4-7FAA-43ED-BCAB-13E1653B146B}" srcOrd="0" destOrd="1" presId="urn:microsoft.com/office/officeart/2005/8/layout/target3"/>
    <dgm:cxn modelId="{5F77DE5D-B04E-48FF-BBE9-8410E4706761}" type="presOf" srcId="{A71DC80F-580B-4EBE-ABBE-38643FDB3A91}" destId="{D589D451-3CD0-4293-AF71-06C4C24E0C2E}" srcOrd="0" destOrd="0" presId="urn:microsoft.com/office/officeart/2005/8/layout/target3"/>
    <dgm:cxn modelId="{72528951-8081-4AB4-A164-BA4916B4E0FA}" srcId="{21A9C7C2-F2D6-48F8-BB22-AF415C9F7B21}" destId="{A38D66CB-9532-41F3-AD68-BA5D12B8A2AC}" srcOrd="1" destOrd="0" parTransId="{6EE86231-B2EB-4B16-B380-73931913B095}" sibTransId="{6981A818-DE19-469B-827C-9ED1828E65D7}"/>
    <dgm:cxn modelId="{73337555-CBB8-4BD7-8AA5-AAC63EE4E5BF}" srcId="{A71DC80F-580B-4EBE-ABBE-38643FDB3A91}" destId="{673E2366-1E7C-4AB4-8CA3-BAF1BCEA850B}" srcOrd="1" destOrd="0" parTransId="{742693E8-608C-4F7E-A475-CE0D5D71FC61}" sibTransId="{43A60F68-2299-4BD6-82A2-AAD92BF74770}"/>
    <dgm:cxn modelId="{91847D83-87D1-4FC2-8CEA-DA821768DD76}" type="presOf" srcId="{2BB21B18-F4BA-4197-9C63-AB5DA082A49D}" destId="{FF4748B5-8AAD-4690-AD6B-11F1BFEA7D98}" srcOrd="0" destOrd="1" presId="urn:microsoft.com/office/officeart/2005/8/layout/target3"/>
    <dgm:cxn modelId="{9CF8FF86-BEDD-495A-A947-B5DC15000BE9}" srcId="{673E2366-1E7C-4AB4-8CA3-BAF1BCEA850B}" destId="{2BB21B18-F4BA-4197-9C63-AB5DA082A49D}" srcOrd="1" destOrd="0" parTransId="{D97D7DEF-AEE6-43A9-92D1-0D19632C67F8}" sibTransId="{256A9D5B-AE05-4F38-B361-82B3812330F9}"/>
    <dgm:cxn modelId="{F87CC09C-D3E5-4FBD-B58A-5D8E544A4831}" type="presOf" srcId="{21A9C7C2-F2D6-48F8-BB22-AF415C9F7B21}" destId="{03D00D70-8005-41E9-96DF-9CEFCC6A7375}" srcOrd="0" destOrd="0" presId="urn:microsoft.com/office/officeart/2005/8/layout/target3"/>
    <dgm:cxn modelId="{39A4C9C7-CFF8-43E0-A4F1-9582354CBF64}" type="presOf" srcId="{F45D0960-5B4B-4BB3-987F-019A6E278120}" destId="{FF4748B5-8AAD-4690-AD6B-11F1BFEA7D98}" srcOrd="0" destOrd="0" presId="urn:microsoft.com/office/officeart/2005/8/layout/target3"/>
    <dgm:cxn modelId="{D0DCADD0-3F98-4C5E-8B01-32D9A5C488F5}" srcId="{21A9C7C2-F2D6-48F8-BB22-AF415C9F7B21}" destId="{238BC85F-2B3C-4CE8-94DB-A368722680F0}" srcOrd="0" destOrd="0" parTransId="{A323298C-2265-4EDC-9700-B465C3089AE5}" sibTransId="{63922C9A-7CAC-4782-BCBD-65E25D476810}"/>
    <dgm:cxn modelId="{59C29BE5-C9AA-413B-8EF5-3F047186984D}" type="presOf" srcId="{673E2366-1E7C-4AB4-8CA3-BAF1BCEA850B}" destId="{285BC558-1719-417C-ACC1-CBA72E713FC2}" srcOrd="1" destOrd="0" presId="urn:microsoft.com/office/officeart/2005/8/layout/target3"/>
    <dgm:cxn modelId="{DF4DFC40-084D-4996-AB20-38F570D15C47}" type="presParOf" srcId="{D589D451-3CD0-4293-AF71-06C4C24E0C2E}" destId="{44F4FA3B-0DF2-41D2-B5C4-7E00D458FFF6}" srcOrd="0" destOrd="0" presId="urn:microsoft.com/office/officeart/2005/8/layout/target3"/>
    <dgm:cxn modelId="{B956DFA0-3343-4968-816D-596832848899}" type="presParOf" srcId="{D589D451-3CD0-4293-AF71-06C4C24E0C2E}" destId="{7A1BD7A7-A89B-4A03-AF00-98B829113C0E}" srcOrd="1" destOrd="0" presId="urn:microsoft.com/office/officeart/2005/8/layout/target3"/>
    <dgm:cxn modelId="{2583397B-C334-4B74-BDE1-3B44591D72B0}" type="presParOf" srcId="{D589D451-3CD0-4293-AF71-06C4C24E0C2E}" destId="{03D00D70-8005-41E9-96DF-9CEFCC6A7375}" srcOrd="2" destOrd="0" presId="urn:microsoft.com/office/officeart/2005/8/layout/target3"/>
    <dgm:cxn modelId="{BCF5DF18-A9DF-4412-B5BF-90F939397F2E}" type="presParOf" srcId="{D589D451-3CD0-4293-AF71-06C4C24E0C2E}" destId="{5B66B1E0-0069-4642-ABFA-F33CC40B5C02}" srcOrd="3" destOrd="0" presId="urn:microsoft.com/office/officeart/2005/8/layout/target3"/>
    <dgm:cxn modelId="{9D600CD7-62B2-4F01-9689-53010981E163}" type="presParOf" srcId="{D589D451-3CD0-4293-AF71-06C4C24E0C2E}" destId="{50C63068-72C1-43E5-8DCE-BFF29C636354}" srcOrd="4" destOrd="0" presId="urn:microsoft.com/office/officeart/2005/8/layout/target3"/>
    <dgm:cxn modelId="{A2860AE6-76D5-4213-A7BE-718AFD1D22D2}" type="presParOf" srcId="{D589D451-3CD0-4293-AF71-06C4C24E0C2E}" destId="{9C5305C3-497F-49D3-BAD5-A615DE425F4D}" srcOrd="5" destOrd="0" presId="urn:microsoft.com/office/officeart/2005/8/layout/target3"/>
    <dgm:cxn modelId="{56F094A4-A133-4930-A82A-17CC96945881}" type="presParOf" srcId="{D589D451-3CD0-4293-AF71-06C4C24E0C2E}" destId="{D8A6C9EC-AD65-49DC-ABF6-D0082994DE67}" srcOrd="6" destOrd="0" presId="urn:microsoft.com/office/officeart/2005/8/layout/target3"/>
    <dgm:cxn modelId="{073896D8-8759-458D-8374-015D627A2465}" type="presParOf" srcId="{D589D451-3CD0-4293-AF71-06C4C24E0C2E}" destId="{483F72D4-7FAA-43ED-BCAB-13E1653B146B}" srcOrd="7" destOrd="0" presId="urn:microsoft.com/office/officeart/2005/8/layout/target3"/>
    <dgm:cxn modelId="{198B8EF7-80F0-42B9-A038-7773AB040B41}" type="presParOf" srcId="{D589D451-3CD0-4293-AF71-06C4C24E0C2E}" destId="{285BC558-1719-417C-ACC1-CBA72E713FC2}" srcOrd="8" destOrd="0" presId="urn:microsoft.com/office/officeart/2005/8/layout/target3"/>
    <dgm:cxn modelId="{0474FA58-E547-45AF-ABC9-4386735A1863}" type="presParOf" srcId="{D589D451-3CD0-4293-AF71-06C4C24E0C2E}" destId="{FF4748B5-8AAD-4690-AD6B-11F1BFEA7D98}" srcOrd="9" destOrd="0" presId="urn:microsoft.com/office/officeart/2005/8/layout/target3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4FA3B-0DF2-41D2-B5C4-7E00D458FFF6}">
      <dsp:nvSpPr>
        <dsp:cNvPr id="0" name=""/>
        <dsp:cNvSpPr/>
      </dsp:nvSpPr>
      <dsp:spPr>
        <a:xfrm>
          <a:off x="0" y="0"/>
          <a:ext cx="1799589" cy="1799589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D00D70-8005-41E9-96DF-9CEFCC6A7375}">
      <dsp:nvSpPr>
        <dsp:cNvPr id="0" name=""/>
        <dsp:cNvSpPr/>
      </dsp:nvSpPr>
      <dsp:spPr>
        <a:xfrm>
          <a:off x="899794" y="0"/>
          <a:ext cx="2700019" cy="1799589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Farm</a:t>
          </a:r>
        </a:p>
      </dsp:txBody>
      <dsp:txXfrm>
        <a:off x="899794" y="0"/>
        <a:ext cx="1350009" cy="854805"/>
      </dsp:txXfrm>
    </dsp:sp>
    <dsp:sp modelId="{50C63068-72C1-43E5-8DCE-BFF29C636354}">
      <dsp:nvSpPr>
        <dsp:cNvPr id="0" name=""/>
        <dsp:cNvSpPr/>
      </dsp:nvSpPr>
      <dsp:spPr>
        <a:xfrm>
          <a:off x="472392" y="854805"/>
          <a:ext cx="854805" cy="854805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305C3-497F-49D3-BAD5-A615DE425F4D}">
      <dsp:nvSpPr>
        <dsp:cNvPr id="0" name=""/>
        <dsp:cNvSpPr/>
      </dsp:nvSpPr>
      <dsp:spPr>
        <a:xfrm>
          <a:off x="899794" y="854805"/>
          <a:ext cx="2700019" cy="854805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/>
            <a:t>Wild</a:t>
          </a:r>
        </a:p>
      </dsp:txBody>
      <dsp:txXfrm>
        <a:off x="899794" y="854805"/>
        <a:ext cx="1350009" cy="854805"/>
      </dsp:txXfrm>
    </dsp:sp>
    <dsp:sp modelId="{483F72D4-7FAA-43ED-BCAB-13E1653B146B}">
      <dsp:nvSpPr>
        <dsp:cNvPr id="0" name=""/>
        <dsp:cNvSpPr/>
      </dsp:nvSpPr>
      <dsp:spPr>
        <a:xfrm>
          <a:off x="2249804" y="0"/>
          <a:ext cx="1350009" cy="85480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Pig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Cow</a:t>
          </a:r>
        </a:p>
      </dsp:txBody>
      <dsp:txXfrm>
        <a:off x="2249804" y="0"/>
        <a:ext cx="1350009" cy="854805"/>
      </dsp:txXfrm>
    </dsp:sp>
    <dsp:sp modelId="{FF4748B5-8AAD-4690-AD6B-11F1BFEA7D98}">
      <dsp:nvSpPr>
        <dsp:cNvPr id="0" name=""/>
        <dsp:cNvSpPr/>
      </dsp:nvSpPr>
      <dsp:spPr>
        <a:xfrm>
          <a:off x="2249804" y="854805"/>
          <a:ext cx="1350009" cy="85480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Tiger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Elephant</a:t>
          </a:r>
        </a:p>
      </dsp:txBody>
      <dsp:txXfrm>
        <a:off x="2249804" y="854805"/>
        <a:ext cx="1350009" cy="854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0DBE944-A325-1A4C-6B1E-DD4E3FE40432}"/>
              </a:ext>
            </a:extLst>
          </p:cNvPr>
          <p:cNvGraphicFramePr/>
          <p:nvPr/>
        </p:nvGraphicFramePr>
        <p:xfrm>
          <a:off x="2520474" y="1979930"/>
          <a:ext cx="3599815" cy="17995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</TotalTime>
  <Words>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2022-10-12T18:36:33Z</dcterms:created>
  <dcterms:modified xsi:type="dcterms:W3CDTF">2022-10-12T19:36:22Z</dcterms:modified>
</cp:coreProperties>
</file>