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Animation="0" useTimings="0">
    <p:present/>
    <p:sldAll/>
    <p:penClr>
      <a:schemeClr val="accent2"/>
    </p:penClr>
    <p:extLst>
      <p:ext uri="{EC167BDD-8182-4AB7-AECC-EB403E3ABB37}">
        <p14:laserClr xmlns:p14="http://schemas.microsoft.com/office/powerpoint/2010/main">
          <a:srgbClr val="00FF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16BDE-EA46-4DC6-977C-0DD4AD4272FF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FD625-2265-4C5A-8FD6-61CECF3FB3E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479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BAD046-0F6A-4CC5-968E-2B46D336A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3795F5B-C21B-492F-8CAA-93B016BAB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79568B9-22D0-416C-9DD8-1BA9C479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BFDE387-9E52-4E69-AEC5-086C5A2EB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E8E037-F2CF-4CC0-AB9A-E0EEB036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946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4E08B2-6DCF-42BE-B392-5FF70D1E7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1CD853A-93B6-46AF-91E8-8586B76D3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17D68DC-8839-4DC5-9590-B199B8B0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E43FB0B-9176-42D8-9F09-72AB4CF0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4C534E3-F3C6-4E19-B0DE-A2C37C9F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551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7477C97-4E59-4546-8FF4-179BCD153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CED5E0DA-8085-4989-A7B9-8DC2DBC6C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EC3F1AC-BE7B-4CC0-B78F-C0711664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441EF78-7CBA-42C2-8185-785C85F8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FF12CD8-3E32-48FE-AD94-2F5B60186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614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8EE975-08ED-40B2-ABB4-C44BF2FB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DBF8A3D-7363-4FC4-B865-0F079ED73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74FEE4F-932E-4215-B465-663DAB13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919614D-A233-46A1-ABF7-C0E04522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C5BDC7-0482-4542-AEAE-161B491E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23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C70E7A-A7E9-4B8C-B9F0-18AA6F6EE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0C92B36-B049-4272-81F7-413AE939A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41B4F19-D2E1-436D-8E78-79896762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9CDAE1E-0F83-4C3B-9BDC-803E3CC19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D7997B3-B6F8-4EAD-979A-7977DB55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380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EAB435-0DDA-494F-A847-8CBA5E405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98D1E4-7033-4A5D-9C1C-95AEC0D7D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DD5F0A4-E829-4EC4-9A99-BD9B04E56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FD3649C-90C0-4DEB-956A-69E8099A1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2B4CF3D-AF85-4800-91E8-5A83457F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23EF6CA-AC55-4821-A28F-5CA7D4120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178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3218B1-5CD1-4D60-A25D-70DA9C1C7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2BFB6B9-C712-460E-938A-7E0AB91B3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300B639-1409-45A5-ADAC-0226AA872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9DA2EECD-47DF-4286-B1C2-DB44691DB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C9919C1-F047-4E20-9885-70E83137DF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6B425176-D27B-4600-B60A-372F9B609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B3BFF22-AF20-4589-8D3C-A8535F1F5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5EBBDFC-4A0B-41FF-9463-A02CDD3BC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433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DFE2BA-3BA7-4E71-8446-39C6D3BF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AE2BCD6-B275-4B05-9947-A396527F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015466F-1612-4CCE-910A-1F99FC4E8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06DA958-C6E8-47C5-892B-15532572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9DECAE5-33BE-4506-9B67-1ECBA3DA3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168A8E9-A482-4080-ACF9-91292F115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E02D66F-C46F-4ABC-AAEB-3455E02D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925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246219-DE23-40CB-BA4D-6F5E61A9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8AC2BA-F729-402C-B481-C788EE9E8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BA39210-E6BD-4348-8623-13D1857F7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253A482-0288-49F6-8E99-A5BA48BCE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34BB09A-5465-4597-B8E7-5AB8A86F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DE4C11B-5116-416A-BEA5-08583FB1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709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F389A6-8778-45BF-90F9-87093F71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13615D6-9EFC-4FF9-B68B-7C3C35311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CBC5082-B1FA-4B51-934A-9E7AA97E7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DE5B0B5-C810-43F6-81E7-20D6414E4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9381F53-7BA4-4283-9295-7F8D1A385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44AE3A-1F5C-42EC-AB2A-6012A67C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384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282888A-41B7-461B-914D-5EF00B51A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DBD0CAC-8802-46FF-AF64-8F19EBA10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878C4C-777B-4224-A097-C8E1CD0EF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E996B-CF84-4F3D-9676-6B164E1EEFA2}" type="datetimeFigureOut">
              <a:rPr lang="hu-HU" smtClean="0"/>
              <a:t>2021.06.21.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938EAC1-1E1E-4DFF-833B-0D7D540A5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57E851E-A841-434E-A770-B2C600163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69218-D3F0-4B1D-B7F5-1DC41E4AC45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557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0D4CCF5-8FC7-4ED6-A7D7-7F472E2FC1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Various</a:t>
            </a:r>
            <a:r>
              <a:rPr lang="hu-HU" dirty="0"/>
              <a:t> </a:t>
            </a:r>
            <a:r>
              <a:rPr lang="hu-HU" dirty="0" err="1"/>
              <a:t>slideshow</a:t>
            </a:r>
            <a:r>
              <a:rPr lang="hu-HU" dirty="0"/>
              <a:t> </a:t>
            </a:r>
            <a:r>
              <a:rPr lang="hu-HU" dirty="0" err="1"/>
              <a:t>settings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D11ADBE-6702-49BA-9302-9074159143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/>
              <a:t>Those</a:t>
            </a:r>
            <a:r>
              <a:rPr lang="hu-HU" dirty="0"/>
              <a:t> </a:t>
            </a:r>
            <a:r>
              <a:rPr lang="hu-HU" dirty="0" err="1"/>
              <a:t>that</a:t>
            </a:r>
            <a:r>
              <a:rPr lang="hu-HU" dirty="0"/>
              <a:t> </a:t>
            </a:r>
            <a:r>
              <a:rPr lang="hu-HU" dirty="0" err="1"/>
              <a:t>don’t</a:t>
            </a:r>
            <a:r>
              <a:rPr lang="hu-HU" dirty="0"/>
              <a:t> </a:t>
            </a:r>
            <a:r>
              <a:rPr lang="hu-HU" dirty="0" err="1"/>
              <a:t>exist</a:t>
            </a:r>
            <a:r>
              <a:rPr lang="hu-HU" dirty="0"/>
              <a:t> in </a:t>
            </a:r>
            <a:r>
              <a:rPr lang="hu-HU"/>
              <a:t>Impress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798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58E0B1-DAF1-4EB2-BACF-E0C9BCE7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186CAF8-130B-4B5D-BCA9-D2AC1F0CD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933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C415BB-3D89-4150-8448-EA5EC334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Slide</a:t>
            </a:r>
            <a:r>
              <a:rPr lang="hu-HU" dirty="0"/>
              <a:t>…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380625E-7145-44DD-B597-EE9438694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Number</a:t>
            </a:r>
            <a:r>
              <a:rPr lang="hu-HU" dirty="0"/>
              <a:t> </a:t>
            </a:r>
            <a:r>
              <a:rPr lang="hu-HU" dirty="0" err="1"/>
              <a:t>three</a:t>
            </a:r>
            <a:r>
              <a:rPr lang="hu-H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8786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16</Words>
  <Application>Microsoft Office PowerPoint</Application>
  <PresentationFormat>Szélesvásznú</PresentationFormat>
  <Paragraphs>5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Various slideshow settings</vt:lpstr>
      <vt:lpstr>Second slide</vt:lpstr>
      <vt:lpstr>Slide…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Kiosk mode</dc:title>
  <dc:creator>Kelemen Gábor 2</dc:creator>
  <cp:lastModifiedBy>Kelemen Gábor 2</cp:lastModifiedBy>
  <cp:revision>15</cp:revision>
  <dcterms:created xsi:type="dcterms:W3CDTF">2021-06-14T14:56:01Z</dcterms:created>
  <dcterms:modified xsi:type="dcterms:W3CDTF">2021-06-21T12:03:53Z</dcterms:modified>
</cp:coreProperties>
</file>