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</p:sldIdLst>
  <p:sldSz cx="12192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53C974-09FD-4D24-B5B0-39603A247AB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D7C2762-1C67-427A-A7E3-5C50D69DAE0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325C079-F679-4752-AF6D-32E7050CF19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7D7A0A9-EBE2-4AFA-BE3A-1E2D62717CA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E7427DE-826A-4ED6-8D73-3E2C9BF99A5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hu-H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B3879B5-F93D-4F9C-A0B5-BED6C99A914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EA9CECB-19C2-44C8-A18F-3AC82299A87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06ABFA5-4512-4FEF-9319-C4BF063C80D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71D20C7-E1C6-4402-B686-C18169BDB5D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hu-HU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C87ED1B-649B-4CCA-9798-123EA09FFD6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2BD5C02-9D15-4F3C-8A23-E207819893C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hu-H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FC6F50-7C4B-49E8-B51D-BC1C3121E23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C2ECF46-9DC4-4C35-9A14-16888DA3E3C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9B54259-4A93-48B1-A15E-08B6104702F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8A3A548-E6E0-4EC8-A87A-24863D71BA0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373F1FD-92E5-4094-A152-21395D8A4FE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C530309-AEC9-4C76-829E-C2EDAA0FA9B5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ECB744C-2363-4851-ABEC-A06AD76FCE9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F4C214-73FA-4158-803B-261673C7FEB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A9CC83-7794-40B7-8138-EFD652D10A2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hu-HU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EA2DA7-D127-4BCB-B9CE-3A990B97904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435CDF1-9DE2-4476-9CC7-B4E199DF32B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AB8469-5CF1-4B66-90F9-E01EC698EFA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E23F20-954D-4A15-A65C-03820DBE8C0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hu-HU" sz="6000" spc="-1" strike="noStrike">
                <a:solidFill>
                  <a:srgbClr val="000000"/>
                </a:solidFill>
                <a:latin typeface="Calibri Light"/>
              </a:rPr>
              <a:t>Mintacím szerkesztése</a:t>
            </a:r>
            <a:endParaRPr b="0" lang="hu-HU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b="0" lang="hu-H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</a:pPr>
            <a:r>
              <a:rPr b="0" lang="hu-HU" sz="1200" spc="-1" strike="noStrike">
                <a:solidFill>
                  <a:srgbClr val="8b8b8b"/>
                </a:solidFill>
                <a:latin typeface="Calibri"/>
              </a:rPr>
              <a:t>&lt;date/time&gt;</a:t>
            </a:r>
            <a:endParaRPr b="0" lang="hu-HU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defRPr b="0" lang="hu-HU" sz="1400" spc="-1" strike="noStrike">
                <a:latin typeface="Times New Roman"/>
              </a:defRPr>
            </a:lvl1pPr>
          </a:lstStyle>
          <a:p>
            <a:pPr algn="ctr"/>
            <a:r>
              <a:rPr b="0" lang="hu-HU" sz="1400" spc="-1" strike="noStrike">
                <a:latin typeface="Times New Roman"/>
              </a:rPr>
              <a:t>&lt;footer&gt;</a:t>
            </a:r>
            <a:endParaRPr b="0" lang="hu-HU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defRPr b="0" lang="hu-H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</a:pPr>
            <a:fld id="{B151873F-5561-4AF6-AE30-9664774B6AB4}" type="slidenum">
              <a:rPr b="0" lang="hu-HU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hu-HU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8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0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hu-HU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18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18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hu-HU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hu-HU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hu-HU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hu-HU" sz="4400" spc="-1" strike="noStrike">
                <a:solidFill>
                  <a:srgbClr val="000000"/>
                </a:solidFill>
                <a:latin typeface="Calibri Light"/>
              </a:rPr>
              <a:t>Mintacím szerkesztése</a:t>
            </a:r>
            <a:endParaRPr b="0" lang="hu-H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hu-HU" sz="2800" spc="-1" strike="noStrike">
                <a:solidFill>
                  <a:srgbClr val="000000"/>
                </a:solidFill>
                <a:latin typeface="Calibri"/>
              </a:rPr>
              <a:t>Mintaszöveg szerkesztése</a:t>
            </a:r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hu-HU" sz="2400" spc="-1" strike="noStrike">
                <a:solidFill>
                  <a:srgbClr val="000000"/>
                </a:solidFill>
                <a:latin typeface="Calibri"/>
              </a:rPr>
              <a:t>Második szint</a:t>
            </a:r>
            <a:endParaRPr b="0" lang="hu-HU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hu-HU" sz="2000" spc="-1" strike="noStrike">
                <a:solidFill>
                  <a:srgbClr val="000000"/>
                </a:solidFill>
                <a:latin typeface="Calibri"/>
              </a:rPr>
              <a:t>Harmadik szint</a:t>
            </a:r>
            <a:endParaRPr b="0" lang="hu-HU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hu-HU" sz="1800" spc="-1" strike="noStrike">
                <a:solidFill>
                  <a:srgbClr val="000000"/>
                </a:solidFill>
                <a:latin typeface="Calibri"/>
              </a:rPr>
              <a:t>Negyedik szint</a:t>
            </a:r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hu-HU" sz="1800" spc="-1" strike="noStrike">
                <a:solidFill>
                  <a:srgbClr val="000000"/>
                </a:solidFill>
                <a:latin typeface="Calibri"/>
              </a:rPr>
              <a:t>Ötödik szint</a:t>
            </a:r>
            <a:endParaRPr b="0" lang="hu-H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b="0" lang="hu-H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</a:pPr>
            <a:r>
              <a:rPr b="0" lang="hu-HU" sz="1200" spc="-1" strike="noStrike">
                <a:solidFill>
                  <a:srgbClr val="8b8b8b"/>
                </a:solidFill>
                <a:latin typeface="Calibri"/>
              </a:rPr>
              <a:t>&lt;date/time&gt;</a:t>
            </a:r>
            <a:endParaRPr b="0" lang="hu-HU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defRPr b="0" lang="hu-HU" sz="1400" spc="-1" strike="noStrike">
                <a:latin typeface="Times New Roman"/>
              </a:defRPr>
            </a:lvl1pPr>
          </a:lstStyle>
          <a:p>
            <a:pPr algn="ctr"/>
            <a:r>
              <a:rPr b="0" lang="hu-HU" sz="1400" spc="-1" strike="noStrike">
                <a:latin typeface="Times New Roman"/>
              </a:rPr>
              <a:t>&lt;footer&gt;</a:t>
            </a:r>
            <a:endParaRPr b="0" lang="hu-HU" sz="1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defRPr b="0" lang="hu-H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</a:pPr>
            <a:fld id="{5C7A2600-585A-4BCA-B6C5-CBA5A258CE71}" type="slidenum">
              <a:rPr b="0" lang="hu-HU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hu-HU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hu-HU" sz="6000" spc="-1" strike="noStrike">
                <a:solidFill>
                  <a:srgbClr val="000000"/>
                </a:solidFill>
                <a:latin typeface="Calibri Light"/>
              </a:rPr>
              <a:t>Various slideshow settings</a:t>
            </a:r>
            <a:endParaRPr b="0" lang="hu-HU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hu-HU" sz="2400" spc="-1" strike="noStrike">
                <a:solidFill>
                  <a:srgbClr val="000000"/>
                </a:solidFill>
                <a:latin typeface="Calibri"/>
              </a:rPr>
              <a:t>Those that don’t exist in Impress</a:t>
            </a:r>
            <a:endParaRPr b="0" lang="hu-HU" sz="2400" spc="-1" strike="noStrike">
              <a:latin typeface="Arial"/>
            </a:endParaRPr>
          </a:p>
        </p:txBody>
      </p:sp>
    </p:spTree>
  </p:cSld>
  <mc:AlternateContent>
    <mc:Choice Requires="p14">
      <p:transition spd="slow" advTm="3000" p14:dur="2000"/>
    </mc:Choice>
    <mc:Fallback>
      <p:transition spd="slow" advTm="3000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hu-HU" sz="4400" spc="-1" strike="noStrike">
                <a:solidFill>
                  <a:srgbClr val="000000"/>
                </a:solidFill>
                <a:latin typeface="Calibri Light"/>
              </a:rPr>
              <a:t>Second slide</a:t>
            </a:r>
            <a:endParaRPr b="0" lang="hu-H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advTm="3000" p14:dur="2000"/>
    </mc:Choice>
    <mc:Fallback>
      <p:transition spd="slow" advTm="3000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hu-HU" sz="4400" spc="-1" strike="noStrike">
                <a:solidFill>
                  <a:srgbClr val="000000"/>
                </a:solidFill>
                <a:latin typeface="Calibri Light"/>
              </a:rPr>
              <a:t>Slide…</a:t>
            </a:r>
            <a:endParaRPr b="0" lang="hu-H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hu-HU" sz="2800" spc="-1" strike="noStrike">
                <a:solidFill>
                  <a:srgbClr val="000000"/>
                </a:solidFill>
                <a:latin typeface="Calibri"/>
              </a:rPr>
              <a:t>Number three!</a:t>
            </a:r>
            <a:endParaRPr b="0" lang="hu-H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LibreOfficeDev/7.3.0.0.alpha0$Windows_X86_64 LibreOffice_project/2a7e64da7f385de8dbba1802530e251cf29259fb</Application>
  <AppVersion>15.0000</AppVersion>
  <Words>16</Words>
  <Paragraphs>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2021-06-21T14:02:46Z</dcterms:created>
  <dc:creator/>
  <dc:description/>
  <dc:language>en-US</dc:language>
  <cp:lastModifiedBy/>
  <cp:revision>1</cp:revision>
  <dc:subject/>
  <dc:title>Kiosk mode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Szélesvásznú</vt:lpwstr>
  </property>
  <property fmtid="{D5CDD505-2E9C-101B-9397-08002B2CF9AE}" pid="3" name="Slides">
    <vt:i4>3</vt:i4>
  </property>
</Properties>
</file>