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28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19473B70-0C37-4C20-93A0-A26CB5E4271B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75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D56520"/>
    <a:srgbClr val="333333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73261" autoAdjust="0"/>
  </p:normalViewPr>
  <p:slideViewPr>
    <p:cSldViewPr snapToGrid="0">
      <p:cViewPr varScale="1">
        <p:scale>
          <a:sx n="80" d="100"/>
          <a:sy n="80" d="100"/>
        </p:scale>
        <p:origin x="186" y="60"/>
      </p:cViewPr>
      <p:guideLst>
        <p:guide orient="horz" pos="2160"/>
        <p:guide pos="75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49DC9-BD93-314B-A22A-6661469C8558}" type="datetimeFigureOut">
              <a:rPr lang="en-US" smtClean="0"/>
              <a:t>5/29/2015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C05A-5355-2E4A-8F74-379B2AF83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093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C443B-292B-4779-A33C-48EA57276D37}" type="datetimeFigureOut">
              <a:rPr lang="en-US" smtClean="0"/>
              <a:pPr/>
              <a:t>5/29/2015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E3081-E64F-49DD-A38E-FC4B8BBA70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384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okmark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780" y="450160"/>
            <a:ext cx="2941608" cy="133550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7896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70">
          <p15:clr>
            <a:srgbClr val="FBAE40"/>
          </p15:clr>
        </p15:guide>
        <p15:guide id="2" pos="522">
          <p15:clr>
            <a:srgbClr val="A4A3A4"/>
          </p15:clr>
        </p15:guide>
        <p15:guide id="3" pos="7162">
          <p15:clr>
            <a:srgbClr val="A4A3A4"/>
          </p15:clr>
        </p15:guide>
        <p15:guide id="4" orient="horz" pos="283">
          <p15:clr>
            <a:srgbClr val="5ACBF0"/>
          </p15:clr>
        </p15:guide>
        <p15:guide id="5" orient="horz" pos="1128" userDrawn="1">
          <p15:clr>
            <a:srgbClr val="5ACBF0"/>
          </p15:clr>
        </p15:guide>
        <p15:guide id="6" orient="horz" pos="121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45" r="15484" b="3669"/>
          <a:stretch/>
        </p:blipFill>
        <p:spPr>
          <a:xfrm rot="10800000">
            <a:off x="-4" y="-2"/>
            <a:ext cx="12191999" cy="685800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828" y="1938868"/>
            <a:ext cx="10525439" cy="45143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50160"/>
            <a:ext cx="10515600" cy="8214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Contoso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EADC3-A042-2344-8204-FA98BDA7195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gradFill flip="none" rotWithShape="1">
            <a:gsLst>
              <a:gs pos="43351">
                <a:schemeClr val="bg2">
                  <a:lumMod val="75000"/>
                  <a:alpha val="93000"/>
                </a:schemeClr>
              </a:gs>
              <a:gs pos="100000">
                <a:schemeClr val="bg2">
                  <a:lumMod val="50000"/>
                  <a:alpha val="98000"/>
                </a:schemeClr>
              </a:gs>
              <a:gs pos="0">
                <a:schemeClr val="bg2">
                  <a:alpha val="9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88900" dir="5400000" algn="t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70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None/>
        <a:defRPr sz="24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000" b="0" i="0" kern="1200">
          <a:solidFill>
            <a:schemeClr val="tx2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2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2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2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FAEADC3-A042-2344-8204-FA98BDA7195A}" type="slidenum">
              <a:rPr lang="en-US" smtClean="0"/>
              <a:t>1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78857" y="2474366"/>
            <a:ext cx="1991238" cy="199123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woPt" dir="t">
              <a:rot lat="0" lon="0" rev="4800000"/>
            </a:lightRig>
          </a:scene3d>
          <a:sp3d>
            <a:bevelT w="114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91440" bIns="0" rtlCol="0" anchor="ctr">
            <a:sp3d extrusionH="57150">
              <a:bevelT w="63500" h="31750"/>
              <a:extrusionClr>
                <a:schemeClr val="bg2">
                  <a:lumMod val="10000"/>
                  <a:lumOff val="90000"/>
                </a:schemeClr>
              </a:extrusionClr>
            </a:sp3d>
          </a:bodyPr>
          <a:lstStyle/>
          <a:p>
            <a:pPr algn="ctr"/>
            <a:r>
              <a:rPr lang="en-US" sz="10000" b="1" dirty="0" smtClean="0">
                <a:ln w="12700">
                  <a:noFill/>
                </a:ln>
                <a:gradFill flip="none" rotWithShape="1">
                  <a:gsLst>
                    <a:gs pos="0">
                      <a:schemeClr val="bg2">
                        <a:lumMod val="100000"/>
                      </a:schemeClr>
                    </a:gs>
                    <a:gs pos="94000">
                      <a:schemeClr val="bg1">
                        <a:lumMod val="50000"/>
                        <a:lumOff val="50000"/>
                      </a:schemeClr>
                    </a:gs>
                  </a:gsLst>
                  <a:lin ang="13500000" scaled="1"/>
                  <a:tileRect/>
                </a:gradFill>
                <a:effectLst>
                  <a:outerShdw blurRad="50800" dist="38100" dir="2700000" algn="tl" rotWithShape="0">
                    <a:prstClr val="black">
                      <a:alpha val="61000"/>
                    </a:prstClr>
                  </a:outerShdw>
                </a:effectLst>
                <a:latin typeface="+mj-lt"/>
                <a:cs typeface="Aharoni" panose="02010803020104030203" pitchFamily="2" charset="-79"/>
              </a:rPr>
              <a:t>C</a:t>
            </a:r>
            <a:endParaRPr lang="en-US" sz="10000" b="1" baseline="100000" dirty="0">
              <a:ln w="28575">
                <a:noFill/>
              </a:ln>
              <a:gradFill flip="none" rotWithShape="1">
                <a:gsLst>
                  <a:gs pos="0">
                    <a:schemeClr val="bg2">
                      <a:lumMod val="100000"/>
                    </a:schemeClr>
                  </a:gs>
                  <a:gs pos="94000">
                    <a:schemeClr val="bg1">
                      <a:lumMod val="50000"/>
                      <a:lumOff val="50000"/>
                    </a:schemeClr>
                  </a:gs>
                </a:gsLst>
                <a:lin ang="13500000" scaled="1"/>
                <a:tileRect/>
              </a:gradFill>
              <a:effectLst>
                <a:outerShdw blurRad="50800" dist="38100" dir="2700000" algn="tl" rotWithShape="0">
                  <a:prstClr val="black">
                    <a:alpha val="61000"/>
                  </a:prstClr>
                </a:outerShdw>
              </a:effectLst>
              <a:latin typeface="+mj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196359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Google Compete">
      <a:dk1>
        <a:srgbClr val="000000"/>
      </a:dk1>
      <a:lt1>
        <a:srgbClr val="FFFFFF"/>
      </a:lt1>
      <a:dk2>
        <a:srgbClr val="1C1C1C"/>
      </a:dk2>
      <a:lt2>
        <a:srgbClr val="DDDCD0"/>
      </a:lt2>
      <a:accent1>
        <a:srgbClr val="FF6800"/>
      </a:accent1>
      <a:accent2>
        <a:srgbClr val="FFA465"/>
      </a:accent2>
      <a:accent3>
        <a:srgbClr val="FEC298"/>
      </a:accent3>
      <a:accent4>
        <a:srgbClr val="FFE0CC"/>
      </a:accent4>
      <a:accent5>
        <a:srgbClr val="BF4D00"/>
      </a:accent5>
      <a:accent6>
        <a:srgbClr val="7F3300"/>
      </a:accent6>
      <a:hlink>
        <a:srgbClr val="FF6800"/>
      </a:hlink>
      <a:folHlink>
        <a:srgbClr val="FFE0CC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74C426F2198F419F5D7F1866D0A63F" ma:contentTypeVersion="1" ma:contentTypeDescription="Create a new document." ma:contentTypeScope="" ma:versionID="57c2b848a1b1a5cdfd0245c7c14b1895">
  <xsd:schema xmlns:xsd="http://www.w3.org/2001/XMLSchema" xmlns:xs="http://www.w3.org/2001/XMLSchema" xmlns:p="http://schemas.microsoft.com/office/2006/metadata/properties" xmlns:ns3="2a63f2ea-6115-4324-bd29-47bfcdf444cb" targetNamespace="http://schemas.microsoft.com/office/2006/metadata/properties" ma:root="true" ma:fieldsID="d8b2156d08f9e4b0833773b39092c20a" ns3:_="">
    <xsd:import namespace="2a63f2ea-6115-4324-bd29-47bfcdf444cb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63f2ea-6115-4324-bd29-47bfcdf444c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E8FB93-0412-4445-9ADD-B4404D880A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A5C52E-DD7F-42E8-B40E-AB15FBF2D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63f2ea-6115-4324-bd29-47bfcdf444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03722C-E9BC-447D-94EF-87BB8D8EF853}">
  <ds:schemaRefs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2a63f2ea-6115-4324-bd29-47bfcdf444c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3884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Aharoni</vt:lpstr>
      <vt:lpstr>Calibri</vt:lpstr>
      <vt:lpstr>Century Gothic</vt:lpstr>
      <vt:lpstr>Wingdings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 presentation</dc:title>
  <dc:creator>Sanjeevini Mittal</dc:creator>
  <cp:lastModifiedBy>luke</cp:lastModifiedBy>
  <cp:revision>284</cp:revision>
  <dcterms:created xsi:type="dcterms:W3CDTF">2013-05-01T00:15:49Z</dcterms:created>
  <dcterms:modified xsi:type="dcterms:W3CDTF">2015-05-29T04:12:23Z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0x0101008774C426F2198F419F5D7F1866D0A63F</vt:lpwstr>
  </property>
  <property fmtid="{D5CDD505-2E9C-101B-9397-08002B2CF9AE}" pid="3" name="IsMyDocuments">
    <vt:bool>true</vt:bool>
  </property>
  <property fmtid="{D5CDD505-2E9C-101B-9397-08002B2CF9AE}" pid="4" name="TaxKeyword">
    <vt:lpwstr/>
  </property>
  <property fmtid="{D5CDD505-2E9C-101B-9397-08002B2CF9AE}" pid="5" name="Audiences">
    <vt:lpwstr/>
  </property>
  <property fmtid="{D5CDD505-2E9C-101B-9397-08002B2CF9AE}" pid="6" name="Region">
    <vt:lpwstr/>
  </property>
  <property fmtid="{D5CDD505-2E9C-101B-9397-08002B2CF9AE}" pid="7" name="Segments">
    <vt:lpwstr/>
  </property>
  <property fmtid="{D5CDD505-2E9C-101B-9397-08002B2CF9AE}" pid="8" name="Confidentiality">
    <vt:lpwstr>21;#Microsoft confidential|461efa83-0283-486a-a8d5-943328f3693f</vt:lpwstr>
  </property>
  <property fmtid="{D5CDD505-2E9C-101B-9397-08002B2CF9AE}" pid="9" name="ActivitiesAndPrograms">
    <vt:lpwstr>12990;#Microsoft product launch campaigns|e634bb7f-b77b-4305-b346-03da1c4c6f6e;#17801;#customer previews|e2bbe8c6-02ca-433d-b282-9f545cdfab07</vt:lpwstr>
  </property>
  <property fmtid="{D5CDD505-2E9C-101B-9397-08002B2CF9AE}" pid="10" name="Partners">
    <vt:lpwstr/>
  </property>
  <property fmtid="{D5CDD505-2E9C-101B-9397-08002B2CF9AE}" pid="11" name="Groups">
    <vt:lpwstr/>
  </property>
  <property fmtid="{D5CDD505-2E9C-101B-9397-08002B2CF9AE}" pid="12" name="Topics">
    <vt:lpwstr/>
  </property>
  <property fmtid="{D5CDD505-2E9C-101B-9397-08002B2CF9AE}" pid="13" name="messageframeworktype">
    <vt:lpwstr/>
  </property>
  <property fmtid="{D5CDD505-2E9C-101B-9397-08002B2CF9AE}" pid="14" name="Industries">
    <vt:lpwstr/>
  </property>
  <property fmtid="{D5CDD505-2E9C-101B-9397-08002B2CF9AE}" pid="15" name="Roles">
    <vt:lpwstr/>
  </property>
  <property fmtid="{D5CDD505-2E9C-101B-9397-08002B2CF9AE}" pid="16" name="SMSGDomain">
    <vt:lpwstr>13357;#Microsoft Office Division|998d7cd0-7f52-4d06-a505-529ce4856340</vt:lpwstr>
  </property>
  <property fmtid="{D5CDD505-2E9C-101B-9397-08002B2CF9AE}" pid="17" name="Competitors">
    <vt:lpwstr/>
  </property>
  <property fmtid="{D5CDD505-2E9C-101B-9397-08002B2CF9AE}" pid="18" name="BusinessArchitecture">
    <vt:lpwstr/>
  </property>
  <property fmtid="{D5CDD505-2E9C-101B-9397-08002B2CF9AE}" pid="19" name="Products">
    <vt:lpwstr>10899;#Microsoft Office|3a4e9862-cdce-4bdc-8664-91038e3eb1e9;#16039;#Microsoft Office future versions|b77148c7-a73d-44bc-a163-bb7920270559;#16535;#Microsoft PowerPoint|b157e6f3-5af9-48cb-a153-895c1aa220f8</vt:lpwstr>
  </property>
  <property fmtid="{D5CDD505-2E9C-101B-9397-08002B2CF9AE}" pid="20" name="_dlc_policyId">
    <vt:lpwstr/>
  </property>
  <property fmtid="{D5CDD505-2E9C-101B-9397-08002B2CF9AE}" pid="21" name="ItemRetentionFormula">
    <vt:lpwstr/>
  </property>
  <property fmtid="{D5CDD505-2E9C-101B-9397-08002B2CF9AE}" pid="22" name="ItemType">
    <vt:lpwstr/>
  </property>
  <property fmtid="{D5CDD505-2E9C-101B-9397-08002B2CF9AE}" pid="23" name="LastUpdatedByBatchTagging">
    <vt:bool>false</vt:bool>
  </property>
  <property fmtid="{D5CDD505-2E9C-101B-9397-08002B2CF9AE}" pid="24" name="Languages">
    <vt:lpwstr/>
  </property>
  <property fmtid="{D5CDD505-2E9C-101B-9397-08002B2CF9AE}" pid="25" name="_dlc_DocIdItemGuid">
    <vt:lpwstr>8e148394-fcdc-4540-b1ea-c87bb7542e15</vt:lpwstr>
  </property>
  <property fmtid="{D5CDD505-2E9C-101B-9397-08002B2CF9AE}" pid="26" name="WorkflowChangePath">
    <vt:lpwstr>d3765c0c-e2b5-4307-934b-d5d862e93ab3,2;d3765c0c-e2b5-4307-934b-d5d862e93ab3,2;d3765c0c-e2b5-4307-934b-d5d862e93ab3,2;d3765c0c-e2b5-4307-934b-d5d862e93ab3,5;</vt:lpwstr>
  </property>
  <property fmtid="{D5CDD505-2E9C-101B-9397-08002B2CF9AE}" pid="27" name="TaxCatchAll">
    <vt:lpwstr/>
  </property>
  <property fmtid="{D5CDD505-2E9C-101B-9397-08002B2CF9AE}" pid="28" name="TaxKeywordTaxHTField">
    <vt:lpwstr/>
  </property>
</Properties>
</file>