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2018.11.28.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lra nyíl feliratnak 3"/>
          <p:cNvSpPr/>
          <p:nvPr/>
        </p:nvSpPr>
        <p:spPr>
          <a:xfrm>
            <a:off x="5471592" y="4797152"/>
            <a:ext cx="3672408" cy="1917996"/>
          </a:xfrm>
          <a:prstGeom prst="leftArrowCallout">
            <a:avLst/>
          </a:prstGeom>
          <a:solidFill>
            <a:schemeClr val="accent6">
              <a:lumMod val="75000"/>
            </a:schemeClr>
          </a:solidFill>
          <a:effectLst>
            <a:innerShdw blurRad="114300">
              <a:prstClr val="black"/>
            </a:innerShdw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hu-HU" sz="1500" b="1" dirty="0">
              <a:solidFill>
                <a:schemeClr val="tx1"/>
              </a:solidFill>
            </a:endParaRPr>
          </a:p>
          <a:p>
            <a:pPr algn="ctr"/>
            <a:endParaRPr lang="hu-HU" sz="15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22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A8E0EEA1FDF22B4AB9A41CD42CC14085" ma:contentTypeVersion="0" ma:contentTypeDescription="Új dokumentum létrehozása." ma:contentTypeScope="" ma:versionID="807449a18a82728f361d2ef66ef8a50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272c3706e31d85aa278778a1025862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89195B-1347-430D-B455-1988C32EB25A}"/>
</file>

<file path=customXml/itemProps2.xml><?xml version="1.0" encoding="utf-8"?>
<ds:datastoreItem xmlns:ds="http://schemas.openxmlformats.org/officeDocument/2006/customXml" ds:itemID="{17288568-3E0C-4FFC-8FE1-0883FD852E59}"/>
</file>

<file path=customXml/itemProps3.xml><?xml version="1.0" encoding="utf-8"?>
<ds:datastoreItem xmlns:ds="http://schemas.openxmlformats.org/officeDocument/2006/customXml" ds:itemID="{BE943570-E74C-43BB-8D2D-D3A18349A3AB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Diavetítés a képernyőre (4:3 oldalarány)</PresentationFormat>
  <Paragraphs>0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Sass Dávid</dc:creator>
  <cp:lastModifiedBy>Sass Dávid</cp:lastModifiedBy>
  <cp:revision>2</cp:revision>
  <dcterms:created xsi:type="dcterms:W3CDTF">2018-11-28T08:36:45Z</dcterms:created>
  <dcterms:modified xsi:type="dcterms:W3CDTF">2018-11-28T08:53:10Z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0x010100A8E0EEA1FDF22B4AB9A41CD42CC14085</vt:lpwstr>
  </property>
</Properties>
</file>