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A2C493F-D817-4411-9965-69E89B1B9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88B6608-59A6-4E9A-9189-BEB0D4F892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A0EC236-9F26-4366-A7F4-C82B7DF7B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4621512-7EC2-446A-B18B-6C1A01A96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EFB225D-843D-432A-B713-DF7C3DFBC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713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FDD36F-ABA0-43AB-B6E9-2226FF9FE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1897F99-07EE-4167-8205-9B85314B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ED48B4B-117E-4FC7-85D0-C9414104F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DEF3462-25B7-4ED6-A3AE-5D8C2E256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93F974D-17A4-4651-822E-9FE9EADFB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7327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759C7483-B702-43F5-850B-A13BAFD62E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D2EADA7-46E2-464F-B3F4-15308B688D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ECADD43-1BA1-4212-8FDA-1603D8F25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5A1AA5E-D403-4679-9741-0E8F8A3AC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EC9EFB2-396B-4B86-8829-5699455A6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1644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11D2FD6-2C3D-485B-B264-A10F64563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D14111E-01BC-4E59-911B-219EEC530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DB57D5C-D5FB-47F8-89DD-544EFD047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D8F2B56-628E-4019-94D5-255525027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2C94516-FD45-4157-8194-9E2CFCAE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116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1E077EB-E016-4282-AB49-9D0998DB3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D9C88D6-4738-4EEF-84D4-C7572998F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7323930-690C-470A-BF8F-F63025122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709849B-6201-422F-A98F-238378AAE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AE83714-41C0-4279-A53B-1D8F6A518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9639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C3EA099-9A2A-40F1-B109-2A6E5DAE0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C2C3EEF-BF97-41B2-81DC-308BB1216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33F4C41-CE11-4D38-90A7-5ABA70372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587DA56-A617-4F1E-9C27-53B196DA9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01767E7-62E2-4590-9523-C41C9F441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00C12EA-9FBE-4AFA-B65A-1E3347EA5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175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21EB400-1BD6-44BE-A4F0-EBD8D352A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6AA3153-6EA6-4FC1-B5CE-F52AEB305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C505DCC-7124-47BC-A7ED-63E1DC8CE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C708486-8B93-41EF-A369-E4533CA9BD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0CD1C5D-18CC-44A6-A53C-65C45F8E3C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3CC3EEEA-D7E0-4D4C-82C9-EFE16179F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691D3061-DE73-46AF-B45A-E5DEE8522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2F5E7356-8B16-460D-ABF2-1826D9C99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760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A3FEE2-C60C-4635-BD8D-76AA536E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152F2EF-C256-46E0-A608-46A8B775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4E324745-EB82-47BC-A862-F39894C91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B1E7B94-C298-428C-88AD-579919287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150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E9659CA8-D96C-42FE-8F30-D4C1FA16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D5F25546-4580-4963-A094-0B5E7143A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C157A36-96B1-4996-BB78-6F43669E4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4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A31B624-6B7D-4B99-80AA-66E445A0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44D3807-2640-4D21-ABF6-350FE9979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2A45826-7119-4D85-B59E-DA672A325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5B2463C-A4BD-431A-9501-F67C47D5F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EE05874-2A4D-4039-AF83-AE287E079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5D9281E-2F5E-4BE9-BC39-DB62ADFA4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1385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F36D195-3006-49F6-9991-54AAB2191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E268D969-B32B-42EF-AC5A-A64203A82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B8EBAAA-63BE-44D8-B99F-2FBFEF4F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69BB455-5E15-4612-9833-B5F6605B5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7AFE35E-921A-42FB-BD54-CB0E074AB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2551615-51CA-4A15-BD36-0631750F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726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C9EC6E9E-CB5C-42FE-A65D-253D47686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D0F5C8B-6118-4224-B5C3-6A37C3024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75084C3-C321-4748-AC78-1D63126163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6E158-4AAF-423C-8F5A-ED0444842D64}" type="datetimeFigureOut">
              <a:rPr lang="hu-HU" smtClean="0"/>
              <a:t>2021.03.31.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8340E64-88A5-44B8-AFE2-8AB4BD1274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3AE4FA4-53EF-4F33-AB45-C5CB6C56B4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05DCE-943B-472C-8870-0EE8EDFF39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244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EAFA5DF7-9010-4B1D-A691-3BCC4D301697}"/>
              </a:ext>
            </a:extLst>
          </p:cNvPr>
          <p:cNvSpPr/>
          <p:nvPr/>
        </p:nvSpPr>
        <p:spPr>
          <a:xfrm>
            <a:off x="1105787" y="829340"/>
            <a:ext cx="3296093" cy="23497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32185671-DB4F-4146-874B-F1D8063DC51C}"/>
              </a:ext>
            </a:extLst>
          </p:cNvPr>
          <p:cNvSpPr/>
          <p:nvPr/>
        </p:nvSpPr>
        <p:spPr>
          <a:xfrm>
            <a:off x="6911163" y="3157870"/>
            <a:ext cx="2775097" cy="21584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720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EAFA5DF7-9010-4B1D-A691-3BCC4D301697}"/>
              </a:ext>
            </a:extLst>
          </p:cNvPr>
          <p:cNvSpPr/>
          <p:nvPr/>
        </p:nvSpPr>
        <p:spPr>
          <a:xfrm>
            <a:off x="1105787" y="829340"/>
            <a:ext cx="3296093" cy="23497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32185671-DB4F-4146-874B-F1D8063DC51C}"/>
              </a:ext>
            </a:extLst>
          </p:cNvPr>
          <p:cNvSpPr/>
          <p:nvPr/>
        </p:nvSpPr>
        <p:spPr>
          <a:xfrm>
            <a:off x="6911163" y="3157870"/>
            <a:ext cx="2775097" cy="21584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2431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Szélesvásznú</PresentationFormat>
  <Paragraphs>0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Kelemen Gábor 2</dc:creator>
  <cp:lastModifiedBy>Kelemen Gábor 2</cp:lastModifiedBy>
  <cp:revision>1</cp:revision>
  <dcterms:created xsi:type="dcterms:W3CDTF">2021-03-31T09:26:34Z</dcterms:created>
  <dcterms:modified xsi:type="dcterms:W3CDTF">2021-03-31T09:27:26Z</dcterms:modified>
</cp:coreProperties>
</file>