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503E0-603F-4792-BB1D-93F12913E3AF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D2B0-7ABE-436B-B8E5-13404F8DF3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1763688" y="980728"/>
            <a:ext cx="3456384" cy="3600400"/>
          </a:xfrm>
          <a:custGeom>
            <a:avLst/>
            <a:gdLst>
              <a:gd name="connsiteX0" fmla="*/ 525780 w 1196340"/>
              <a:gd name="connsiteY0" fmla="*/ 0 h 1143000"/>
              <a:gd name="connsiteX1" fmla="*/ 525780 w 1196340"/>
              <a:gd name="connsiteY1" fmla="*/ 457200 h 1143000"/>
              <a:gd name="connsiteX2" fmla="*/ 0 w 1196340"/>
              <a:gd name="connsiteY2" fmla="*/ 457200 h 1143000"/>
              <a:gd name="connsiteX3" fmla="*/ 7620 w 1196340"/>
              <a:gd name="connsiteY3" fmla="*/ 754380 h 1143000"/>
              <a:gd name="connsiteX4" fmla="*/ 518160 w 1196340"/>
              <a:gd name="connsiteY4" fmla="*/ 754380 h 1143000"/>
              <a:gd name="connsiteX5" fmla="*/ 525780 w 1196340"/>
              <a:gd name="connsiteY5" fmla="*/ 1143000 h 1143000"/>
              <a:gd name="connsiteX6" fmla="*/ 800100 w 1196340"/>
              <a:gd name="connsiteY6" fmla="*/ 1143000 h 1143000"/>
              <a:gd name="connsiteX7" fmla="*/ 800100 w 1196340"/>
              <a:gd name="connsiteY7" fmla="*/ 762000 h 1143000"/>
              <a:gd name="connsiteX8" fmla="*/ 1196340 w 1196340"/>
              <a:gd name="connsiteY8" fmla="*/ 769620 h 1143000"/>
              <a:gd name="connsiteX9" fmla="*/ 1196340 w 1196340"/>
              <a:gd name="connsiteY9" fmla="*/ 472440 h 1143000"/>
              <a:gd name="connsiteX10" fmla="*/ 792480 w 1196340"/>
              <a:gd name="connsiteY10" fmla="*/ 472440 h 1143000"/>
              <a:gd name="connsiteX11" fmla="*/ 800100 w 1196340"/>
              <a:gd name="connsiteY11" fmla="*/ 53340 h 1143000"/>
              <a:gd name="connsiteX12" fmla="*/ 800100 w 1196340"/>
              <a:gd name="connsiteY12" fmla="*/ 7620 h 1143000"/>
              <a:gd name="connsiteX13" fmla="*/ 525780 w 1196340"/>
              <a:gd name="connsiteY13" fmla="*/ 0 h 1143000"/>
              <a:gd name="connsiteX0" fmla="*/ 525780 w 1196340"/>
              <a:gd name="connsiteY0" fmla="*/ 0 h 1143000"/>
              <a:gd name="connsiteX1" fmla="*/ 525780 w 1196340"/>
              <a:gd name="connsiteY1" fmla="*/ 457200 h 1143000"/>
              <a:gd name="connsiteX2" fmla="*/ 0 w 1196340"/>
              <a:gd name="connsiteY2" fmla="*/ 457200 h 1143000"/>
              <a:gd name="connsiteX3" fmla="*/ 7620 w 1196340"/>
              <a:gd name="connsiteY3" fmla="*/ 754380 h 1143000"/>
              <a:gd name="connsiteX4" fmla="*/ 518160 w 1196340"/>
              <a:gd name="connsiteY4" fmla="*/ 754380 h 1143000"/>
              <a:gd name="connsiteX5" fmla="*/ 525780 w 1196340"/>
              <a:gd name="connsiteY5" fmla="*/ 1143000 h 1143000"/>
              <a:gd name="connsiteX6" fmla="*/ 800100 w 1196340"/>
              <a:gd name="connsiteY6" fmla="*/ 1143000 h 1143000"/>
              <a:gd name="connsiteX7" fmla="*/ 800100 w 1196340"/>
              <a:gd name="connsiteY7" fmla="*/ 762000 h 1143000"/>
              <a:gd name="connsiteX8" fmla="*/ 1196340 w 1196340"/>
              <a:gd name="connsiteY8" fmla="*/ 769620 h 1143000"/>
              <a:gd name="connsiteX9" fmla="*/ 1196340 w 1196340"/>
              <a:gd name="connsiteY9" fmla="*/ 472440 h 1143000"/>
              <a:gd name="connsiteX10" fmla="*/ 792480 w 1196340"/>
              <a:gd name="connsiteY10" fmla="*/ 472440 h 1143000"/>
              <a:gd name="connsiteX11" fmla="*/ 1071721 w 1196340"/>
              <a:gd name="connsiteY11" fmla="*/ 68580 h 1143000"/>
              <a:gd name="connsiteX12" fmla="*/ 800100 w 1196340"/>
              <a:gd name="connsiteY12" fmla="*/ 7620 h 1143000"/>
              <a:gd name="connsiteX13" fmla="*/ 525780 w 1196340"/>
              <a:gd name="connsiteY13" fmla="*/ 0 h 1143000"/>
              <a:gd name="connsiteX0" fmla="*/ 525780 w 1196340"/>
              <a:gd name="connsiteY0" fmla="*/ 0 h 1143000"/>
              <a:gd name="connsiteX1" fmla="*/ 525780 w 1196340"/>
              <a:gd name="connsiteY1" fmla="*/ 457200 h 1143000"/>
              <a:gd name="connsiteX2" fmla="*/ 0 w 1196340"/>
              <a:gd name="connsiteY2" fmla="*/ 457200 h 1143000"/>
              <a:gd name="connsiteX3" fmla="*/ 7620 w 1196340"/>
              <a:gd name="connsiteY3" fmla="*/ 754380 h 1143000"/>
              <a:gd name="connsiteX4" fmla="*/ 518160 w 1196340"/>
              <a:gd name="connsiteY4" fmla="*/ 754380 h 1143000"/>
              <a:gd name="connsiteX5" fmla="*/ 525780 w 1196340"/>
              <a:gd name="connsiteY5" fmla="*/ 1143000 h 1143000"/>
              <a:gd name="connsiteX6" fmla="*/ 800100 w 1196340"/>
              <a:gd name="connsiteY6" fmla="*/ 1143000 h 1143000"/>
              <a:gd name="connsiteX7" fmla="*/ 800100 w 1196340"/>
              <a:gd name="connsiteY7" fmla="*/ 762000 h 1143000"/>
              <a:gd name="connsiteX8" fmla="*/ 1196340 w 1196340"/>
              <a:gd name="connsiteY8" fmla="*/ 769620 h 1143000"/>
              <a:gd name="connsiteX9" fmla="*/ 1196340 w 1196340"/>
              <a:gd name="connsiteY9" fmla="*/ 472440 h 1143000"/>
              <a:gd name="connsiteX10" fmla="*/ 792480 w 1196340"/>
              <a:gd name="connsiteY10" fmla="*/ 472440 h 1143000"/>
              <a:gd name="connsiteX11" fmla="*/ 800100 w 1196340"/>
              <a:gd name="connsiteY11" fmla="*/ 7620 h 1143000"/>
              <a:gd name="connsiteX12" fmla="*/ 525780 w 1196340"/>
              <a:gd name="connsiteY12" fmla="*/ 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96340" h="1143000">
                <a:moveTo>
                  <a:pt x="525780" y="0"/>
                </a:moveTo>
                <a:lnTo>
                  <a:pt x="525780" y="457200"/>
                </a:lnTo>
                <a:lnTo>
                  <a:pt x="0" y="457200"/>
                </a:lnTo>
                <a:lnTo>
                  <a:pt x="7620" y="754380"/>
                </a:lnTo>
                <a:lnTo>
                  <a:pt x="518160" y="754380"/>
                </a:lnTo>
                <a:lnTo>
                  <a:pt x="525780" y="1143000"/>
                </a:lnTo>
                <a:lnTo>
                  <a:pt x="800100" y="1143000"/>
                </a:lnTo>
                <a:lnTo>
                  <a:pt x="800100" y="762000"/>
                </a:lnTo>
                <a:lnTo>
                  <a:pt x="1196340" y="769620"/>
                </a:lnTo>
                <a:lnTo>
                  <a:pt x="1196340" y="472440"/>
                </a:lnTo>
                <a:lnTo>
                  <a:pt x="792480" y="472440"/>
                </a:lnTo>
                <a:lnTo>
                  <a:pt x="800100" y="7620"/>
                </a:lnTo>
                <a:lnTo>
                  <a:pt x="525780" y="0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PDF Solutions,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Tobias Burnus</dc:creator>
  <cp:lastModifiedBy>Tobias Burnus</cp:lastModifiedBy>
  <cp:revision>1</cp:revision>
  <dcterms:created xsi:type="dcterms:W3CDTF">2017-02-01T09:14:56Z</dcterms:created>
  <dcterms:modified xsi:type="dcterms:W3CDTF">2017-02-01T09:16:12Z</dcterms:modified>
</cp:coreProperties>
</file>