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3"/>
  </p:notesMasterIdLst>
  <p:sldIdLst>
    <p:sldId id="276" r:id="rId2"/>
  </p:sldIdLst>
  <p:sldSz cx="9144000" cy="5143500" type="screen16x9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 autoAdjust="0"/>
    <p:restoredTop sz="95238" autoAdjust="0"/>
  </p:normalViewPr>
  <p:slideViewPr>
    <p:cSldViewPr>
      <p:cViewPr varScale="1">
        <p:scale>
          <a:sx n="86" d="100"/>
          <a:sy n="86" d="100"/>
        </p:scale>
        <p:origin x="102" y="6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E4FDA-5D3A-4A3C-9695-67D1A0FB6600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986FA-E0FC-402D-8D0D-015A5F8770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8015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baseline="0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6A0D0F1-D7B6-4AC8-9B14-FFD6AD5AC551}" type="slidenum">
              <a:rPr lang="hu-HU" sz="1800" kern="0" smtClean="0">
                <a:solidFill>
                  <a:sysClr val="windowText" lastClr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hu-HU" sz="18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836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 rot="5400000">
            <a:off x="7616730" y="1343026"/>
            <a:ext cx="742949" cy="22859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FDDCD53-48C4-4A0E-AA28-22F746908041}" type="datetimeFigureOut">
              <a:rPr lang="hu-HU" smtClean="0">
                <a:solidFill>
                  <a:prstClr val="white">
                    <a:tint val="75000"/>
                    <a:alpha val="60000"/>
                  </a:prstClr>
                </a:solidFill>
              </a:rPr>
              <a:pPr>
                <a:defRPr/>
              </a:pPr>
              <a:t>2021.03.31.</a:t>
            </a:fld>
            <a:endParaRPr lang="hu-H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6713680" y="2418973"/>
            <a:ext cx="2894846" cy="22860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hu-H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4406" y="221797"/>
            <a:ext cx="628649" cy="575765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760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85000"/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002264"/>
            <a:ext cx="3027759" cy="31412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169261"/>
            <a:ext cx="1141809" cy="1774090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257300"/>
            <a:ext cx="2114550" cy="211455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8560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4572000"/>
            <a:ext cx="745301" cy="571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339538"/>
            <a:ext cx="7053542" cy="10503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3386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9" r:id="rId1"/>
  </p:sldLayoutIdLst>
  <p:txStyles>
    <p:titleStyle>
      <a:lvl1pPr algn="l" defTabSz="342900" rtl="0" eaLnBrk="1" latinLnBrk="0" hangingPunct="1">
        <a:spcBef>
          <a:spcPct val="0"/>
        </a:spcBef>
        <a:buNone/>
        <a:defRPr sz="315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35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187950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004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2207</TotalTime>
  <Words>1</Words>
  <Application>Microsoft Office PowerPoint</Application>
  <PresentationFormat>Diavetítés a képernyőre (16:9 oldalarány)</PresentationFormat>
  <Paragraphs>1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Calibri</vt:lpstr>
      <vt:lpstr>Century Gothic</vt:lpstr>
      <vt:lpstr>Wingdings 3</vt:lpstr>
      <vt:lpstr>Ion</vt:lpstr>
      <vt:lpstr>PowerPoint-bemutató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IPAR 4.0 és a DIGITALIZÁCIÓ</dc:title>
  <dc:creator>Almási Krisztina</dc:creator>
  <cp:lastModifiedBy>Kelemen Gábor 2</cp:lastModifiedBy>
  <cp:revision>88</cp:revision>
  <cp:lastPrinted>2017-05-17T09:29:38Z</cp:lastPrinted>
  <dcterms:created xsi:type="dcterms:W3CDTF">2017-04-12T12:22:51Z</dcterms:created>
  <dcterms:modified xsi:type="dcterms:W3CDTF">2021-03-31T12:01:32Z</dcterms:modified>
</cp:coreProperties>
</file>