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7980B-EAA0-4FC0-A4A4-7221060EE24F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65445D-5077-4F70-8435-D077EA693E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E712B-1D1C-455A-9211-597BE497D648}" type="datetimeFigureOut">
              <a:rPr lang="en-US" smtClean="0"/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026E2-6C8D-4B10-A3AA-9672C18C327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23054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Sample</a:t>
            </a:r>
            <a:endParaRPr lang="en-US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95736" y="0"/>
            <a:ext cx="23054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Sample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355976" y="0"/>
            <a:ext cx="22541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Sample</a:t>
            </a:r>
            <a:endParaRPr lang="en-US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16216" y="0"/>
            <a:ext cx="23439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Sample</a:t>
            </a:r>
            <a:endParaRPr lang="en-US" sz="5400" b="1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836712"/>
            <a:ext cx="24593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Sample</a:t>
            </a:r>
            <a:endParaRPr lang="en-US" sz="5400" b="1" cap="none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39752" y="836712"/>
            <a:ext cx="23054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Sample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99992" y="836712"/>
            <a:ext cx="25294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Sample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38561" y="836712"/>
            <a:ext cx="23054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Sample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1628800"/>
            <a:ext cx="23439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Sample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67744" y="1628800"/>
            <a:ext cx="25294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Sample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44008" y="1628800"/>
            <a:ext cx="23054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Sample</a:t>
            </a:r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38561" y="1628800"/>
            <a:ext cx="23054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Sample</a:t>
            </a:r>
            <a:endParaRPr lang="en-U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6" name="Picture 15" descr="Fore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2592288"/>
            <a:ext cx="2363755" cy="177281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17" name="Picture 16" descr="Fore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4653136"/>
            <a:ext cx="2363755" cy="177281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8" name="Picture 17" descr="Fore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4653136"/>
            <a:ext cx="2363755" cy="1772816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9" name="Picture 18" descr="Fore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2492896"/>
            <a:ext cx="2363755" cy="177281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0" name="Picture 19" descr="Fore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2564904"/>
            <a:ext cx="2363755" cy="17728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 descr="Fores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4653136"/>
            <a:ext cx="2363755" cy="177281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22" name="Picture 21" descr="Fores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15808" y="5157192"/>
            <a:ext cx="1728192" cy="12961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</dc:creator>
  <cp:lastModifiedBy>David</cp:lastModifiedBy>
  <cp:revision>3</cp:revision>
  <dcterms:created xsi:type="dcterms:W3CDTF">2014-06-01T18:23:17Z</dcterms:created>
  <dcterms:modified xsi:type="dcterms:W3CDTF">2014-06-01T18:46:36Z</dcterms:modified>
</cp:coreProperties>
</file>