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be-B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338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6759-CD55-4ED2-BA11-6FCF7A8634BD}" type="datetimeFigureOut">
              <a:rPr lang="be-BY" smtClean="0"/>
              <a:pPr/>
              <a:t>01.02.2012</a:t>
            </a:fld>
            <a:endParaRPr lang="be-BY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9B2F2C9-64E0-41B1-AD94-102921D7DAEB}" type="slidenum">
              <a:rPr lang="be-BY" smtClean="0"/>
              <a:pPr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6759-CD55-4ED2-BA11-6FCF7A8634BD}" type="datetimeFigureOut">
              <a:rPr lang="be-BY" smtClean="0"/>
              <a:pPr/>
              <a:t>01.02.2012</a:t>
            </a:fld>
            <a:endParaRPr lang="be-BY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2F2C9-64E0-41B1-AD94-102921D7DAEB}" type="slidenum">
              <a:rPr lang="be-BY" smtClean="0"/>
              <a:pPr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6759-CD55-4ED2-BA11-6FCF7A8634BD}" type="datetimeFigureOut">
              <a:rPr lang="be-BY" smtClean="0"/>
              <a:pPr/>
              <a:t>01.02.2012</a:t>
            </a:fld>
            <a:endParaRPr lang="be-BY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2F2C9-64E0-41B1-AD94-102921D7DAEB}" type="slidenum">
              <a:rPr lang="be-BY" smtClean="0"/>
              <a:pPr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6759-CD55-4ED2-BA11-6FCF7A8634BD}" type="datetimeFigureOut">
              <a:rPr lang="be-BY" smtClean="0"/>
              <a:pPr/>
              <a:t>01.02.2012</a:t>
            </a:fld>
            <a:endParaRPr lang="be-BY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be-BY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9B2F2C9-64E0-41B1-AD94-102921D7DAEB}" type="slidenum">
              <a:rPr lang="be-BY" smtClean="0"/>
              <a:pPr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6759-CD55-4ED2-BA11-6FCF7A8634BD}" type="datetimeFigureOut">
              <a:rPr lang="be-BY" smtClean="0"/>
              <a:pPr/>
              <a:t>01.02.2012</a:t>
            </a:fld>
            <a:endParaRPr lang="be-BY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2F2C9-64E0-41B1-AD94-102921D7DAEB}" type="slidenum">
              <a:rPr lang="be-BY" smtClean="0"/>
              <a:pPr/>
              <a:t>‹#›</a:t>
            </a:fld>
            <a:endParaRPr lang="be-BY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6759-CD55-4ED2-BA11-6FCF7A8634BD}" type="datetimeFigureOut">
              <a:rPr lang="be-BY" smtClean="0"/>
              <a:pPr/>
              <a:t>01.02.2012</a:t>
            </a:fld>
            <a:endParaRPr lang="be-BY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2F2C9-64E0-41B1-AD94-102921D7DAEB}" type="slidenum">
              <a:rPr lang="be-BY" smtClean="0"/>
              <a:pPr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6759-CD55-4ED2-BA11-6FCF7A8634BD}" type="datetimeFigureOut">
              <a:rPr lang="be-BY" smtClean="0"/>
              <a:pPr/>
              <a:t>01.02.2012</a:t>
            </a:fld>
            <a:endParaRPr lang="be-BY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9B2F2C9-64E0-41B1-AD94-102921D7DAEB}" type="slidenum">
              <a:rPr lang="be-BY" smtClean="0"/>
              <a:pPr/>
              <a:t>‹#›</a:t>
            </a:fld>
            <a:endParaRPr lang="be-BY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6759-CD55-4ED2-BA11-6FCF7A8634BD}" type="datetimeFigureOut">
              <a:rPr lang="be-BY" smtClean="0"/>
              <a:pPr/>
              <a:t>01.02.2012</a:t>
            </a:fld>
            <a:endParaRPr lang="be-BY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2F2C9-64E0-41B1-AD94-102921D7DAEB}" type="slidenum">
              <a:rPr lang="be-BY" smtClean="0"/>
              <a:pPr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6759-CD55-4ED2-BA11-6FCF7A8634BD}" type="datetimeFigureOut">
              <a:rPr lang="be-BY" smtClean="0"/>
              <a:pPr/>
              <a:t>01.02.2012</a:t>
            </a:fld>
            <a:endParaRPr lang="be-BY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2F2C9-64E0-41B1-AD94-102921D7DAEB}" type="slidenum">
              <a:rPr lang="be-BY" smtClean="0"/>
              <a:pPr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6759-CD55-4ED2-BA11-6FCF7A8634BD}" type="datetimeFigureOut">
              <a:rPr lang="be-BY" smtClean="0"/>
              <a:pPr/>
              <a:t>01.02.2012</a:t>
            </a:fld>
            <a:endParaRPr lang="be-BY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2F2C9-64E0-41B1-AD94-102921D7DAEB}" type="slidenum">
              <a:rPr lang="be-BY" smtClean="0"/>
              <a:pPr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6759-CD55-4ED2-BA11-6FCF7A8634BD}" type="datetimeFigureOut">
              <a:rPr lang="be-BY" smtClean="0"/>
              <a:pPr/>
              <a:t>01.02.2012</a:t>
            </a:fld>
            <a:endParaRPr lang="be-BY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2F2C9-64E0-41B1-AD94-102921D7DAEB}" type="slidenum">
              <a:rPr lang="be-BY" smtClean="0"/>
              <a:pPr/>
              <a:t>‹#›</a:t>
            </a:fld>
            <a:endParaRPr lang="be-BY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7796759-CD55-4ED2-BA11-6FCF7A8634BD}" type="datetimeFigureOut">
              <a:rPr lang="be-BY" smtClean="0"/>
              <a:pPr/>
              <a:t>01.02.2012</a:t>
            </a:fld>
            <a:endParaRPr lang="be-BY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be-BY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9B2F2C9-64E0-41B1-AD94-102921D7DAEB}" type="slidenum">
              <a:rPr lang="be-BY" smtClean="0"/>
              <a:pPr/>
              <a:t>‹#›</a:t>
            </a:fld>
            <a:endParaRPr lang="be-BY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untitled19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00100" y="1428736"/>
            <a:ext cx="7072362" cy="471490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e-BY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Трек</vt:lpstr>
      <vt:lpstr>Слайд 1</vt:lpstr>
      <vt:lpstr>Слайд 2</vt:lpstr>
    </vt:vector>
  </TitlesOfParts>
  <Company>Гимназия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Учитель</dc:creator>
  <cp:lastModifiedBy>Учитель</cp:lastModifiedBy>
  <cp:revision>4</cp:revision>
  <dcterms:created xsi:type="dcterms:W3CDTF">2012-02-01T11:15:56Z</dcterms:created>
  <dcterms:modified xsi:type="dcterms:W3CDTF">2012-02-01T12:27:23Z</dcterms:modified>
</cp:coreProperties>
</file>