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purl.oclc.org/ooxml/officeDocument/relationships/metadata/thumbnail" Target="docProps/thumbnail.jpeg"/><Relationship Id="rId1" Type="http://purl.oclc.org/ooxml/officeDocument/relationships/officeDocument" Target="ppt/presentation.xml"/><Relationship Id="rId4" Type="http://purl.oclc.org/ooxml/officeDocument/relationships/extendedProperties" Target="docProps/app.xml"/></Relationships>
</file>

<file path=ppt/presentation.xml><?xml version="1.0" encoding="utf-8"?>
<p:presentation xmlns:a="http://purl.oclc.org/ooxml/drawingml/main" xmlns:r="http://purl.oclc.org/ooxml/officeDocument/relationships" xmlns:p="http://purl.oclc.org/ooxml/presentationml/main" saveSubsetFonts="1" conformance="strict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purl.oclc.org/ooxml/drawingml/main" xmlns:r="http://purl.oclc.org/ooxml/officeDocument/relationships" xmlns:p="http://purl.oclc.org/ooxml/presentationml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purl.oclc.org/ooxml/drawingml/main" def="{5C22544A-7EE6-4342-B048-85BDC9FD1C3A}"/>
</file>

<file path=ppt/viewProps.xml><?xml version="1.0" encoding="utf-8"?>
<p:viewPr xmlns:a="http://purl.oclc.org/ooxml/drawingml/main" xmlns:r="http://purl.oclc.org/ooxml/officeDocument/relationships" xmlns:p="http://purl.oclc.org/ooxml/presentationml/main">
  <p:normalViewPr horzBarState="maximized">
    <p:restoredLeft sz="17.973%" autoAdjust="0"/>
    <p:restoredTop sz="94.66%"/>
  </p:normalViewPr>
  <p:slideViewPr>
    <p:cSldViewPr snapToGrid="0">
      <p:cViewPr varScale="1">
        <p:scale>
          <a:sx n="83" d="100"/>
          <a:sy n="83" d="100"/>
        </p:scale>
        <p:origin x="67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purl.oclc.org/ooxml/officeDocument/relationships/presProps" Target="presProps.xml"/><Relationship Id="rId2" Type="http://purl.oclc.org/ooxml/officeDocument/relationships/slide" Target="slides/slide1.xml"/><Relationship Id="rId1" Type="http://purl.oclc.org/ooxml/officeDocument/relationships/slideMaster" Target="slideMasters/slideMaster1.xml"/><Relationship Id="rId6" Type="http://purl.oclc.org/ooxml/officeDocument/relationships/tableStyles" Target="tableStyles.xml"/><Relationship Id="rId5" Type="http://purl.oclc.org/ooxml/officeDocument/relationships/theme" Target="theme/theme1.xml"/><Relationship Id="rId4" Type="http://purl.oclc.org/ooxml/officeDocument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slideLayout1.xml><?xml version="1.0" encoding="utf-8"?>
<p:sldLayout xmlns:a="http://purl.oclc.org/ooxml/drawingml/main" xmlns:r="http://purl.oclc.org/ooxml/officeDocument/relationships" xmlns:p="http://purl.oclc.org/ooxml/presentationml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6737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purl.oclc.org/ooxml/officeDocument/relationships/theme" Target="../theme/theme1.xml"/><Relationship Id="rId1" Type="http://purl.oclc.org/ooxml/officeDocument/relationships/slideLayout" Target="../slideLayouts/slideLayout1.xml"/></Relationships>
</file>

<file path=ppt/slideMasters/slideMaster1.xml><?xml version="1.0" encoding="utf-8"?>
<p:sldMaster xmlns:a="http://purl.oclc.org/ooxml/drawingml/main" xmlns:r="http://purl.oclc.org/ooxml/officeDocument/relationships" xmlns:p="http://purl.oclc.org/ooxml/presentationml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D3C747-046B-4CB5-8F9A-F1822A9EC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DDAAD4-2C3F-458D-ACB1-26398EAB3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7B496B-9C1F-47F4-B5AC-EC6BE05A2B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%"/>
                  </a:schemeClr>
                </a:solidFill>
              </a:defRPr>
            </a:lvl1pPr>
          </a:lstStyle>
          <a:p>
            <a:fld id="{21959BE6-B38B-4F6C-8D98-3DDD81917B5F}" type="datetimeFigureOut">
              <a:rPr lang="en-US" smtClean="0"/>
              <a:t>29-Dec-18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EFD5C3-21F9-4299-ACB9-95ACED9CAF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%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FB86E0-436F-49D2-9855-9169D3B82A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%"/>
                  </a:schemeClr>
                </a:solidFill>
              </a:defRPr>
            </a:lvl1pPr>
          </a:lstStyle>
          <a:p>
            <a:fld id="{3774635C-6B6A-4E0D-AE96-D9BC5A569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301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%"/>
        </a:lnSpc>
        <a:spcBef>
          <a:spcPct val="0%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%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1.xml"/></Relationships>
</file>

<file path=ppt/slides/slide1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11BF905C-F875-4DCA-AAD9-57737C9E8695}"/>
              </a:ext>
            </a:extLst>
          </p:cNvPr>
          <p:cNvSpPr/>
          <p:nvPr/>
        </p:nvSpPr>
        <p:spPr>
          <a:xfrm>
            <a:off x="4267200" y="1597742"/>
            <a:ext cx="3657600" cy="3652684"/>
          </a:xfrm>
          <a:custGeom>
            <a:avLst/>
            <a:gdLst>
              <a:gd name="connsiteX0" fmla="*/ 1828800 w 3657600"/>
              <a:gd name="connsiteY0" fmla="*/ 1363710 h 3652684"/>
              <a:gd name="connsiteX1" fmla="*/ 2301264 w 3657600"/>
              <a:gd name="connsiteY1" fmla="*/ 1831258 h 3652684"/>
              <a:gd name="connsiteX2" fmla="*/ 1828800 w 3657600"/>
              <a:gd name="connsiteY2" fmla="*/ 2298806 h 3652684"/>
              <a:gd name="connsiteX3" fmla="*/ 1356336 w 3657600"/>
              <a:gd name="connsiteY3" fmla="*/ 1831258 h 3652684"/>
              <a:gd name="connsiteX4" fmla="*/ 1828800 w 3657600"/>
              <a:gd name="connsiteY4" fmla="*/ 1363710 h 3652684"/>
              <a:gd name="connsiteX5" fmla="*/ 1828800 w 3657600"/>
              <a:gd name="connsiteY5" fmla="*/ 921774 h 3652684"/>
              <a:gd name="connsiteX6" fmla="*/ 914400 w 3657600"/>
              <a:gd name="connsiteY6" fmla="*/ 1831258 h 3652684"/>
              <a:gd name="connsiteX7" fmla="*/ 1828800 w 3657600"/>
              <a:gd name="connsiteY7" fmla="*/ 2740742 h 3652684"/>
              <a:gd name="connsiteX8" fmla="*/ 2743200 w 3657600"/>
              <a:gd name="connsiteY8" fmla="*/ 1831258 h 3652684"/>
              <a:gd name="connsiteX9" fmla="*/ 1828800 w 3657600"/>
              <a:gd name="connsiteY9" fmla="*/ 921774 h 3652684"/>
              <a:gd name="connsiteX10" fmla="*/ 1828800 w 3657600"/>
              <a:gd name="connsiteY10" fmla="*/ 0 h 3652684"/>
              <a:gd name="connsiteX11" fmla="*/ 3657600 w 3657600"/>
              <a:gd name="connsiteY11" fmla="*/ 1826342 h 3652684"/>
              <a:gd name="connsiteX12" fmla="*/ 1828800 w 3657600"/>
              <a:gd name="connsiteY12" fmla="*/ 3652684 h 3652684"/>
              <a:gd name="connsiteX13" fmla="*/ 0 w 3657600"/>
              <a:gd name="connsiteY13" fmla="*/ 1826342 h 3652684"/>
              <a:gd name="connsiteX14" fmla="*/ 1828800 w 3657600"/>
              <a:gd name="connsiteY14" fmla="*/ 0 h 3652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657600" h="3652684">
                <a:moveTo>
                  <a:pt x="1828800" y="1363710"/>
                </a:moveTo>
                <a:cubicBezTo>
                  <a:pt x="2089735" y="1363710"/>
                  <a:pt x="2301264" y="1573038"/>
                  <a:pt x="2301264" y="1831258"/>
                </a:cubicBezTo>
                <a:cubicBezTo>
                  <a:pt x="2301264" y="2089478"/>
                  <a:pt x="2089735" y="2298806"/>
                  <a:pt x="1828800" y="2298806"/>
                </a:cubicBezTo>
                <a:cubicBezTo>
                  <a:pt x="1567865" y="2298806"/>
                  <a:pt x="1356336" y="2089478"/>
                  <a:pt x="1356336" y="1831258"/>
                </a:cubicBezTo>
                <a:cubicBezTo>
                  <a:pt x="1356336" y="1573038"/>
                  <a:pt x="1567865" y="1363710"/>
                  <a:pt x="1828800" y="1363710"/>
                </a:cubicBezTo>
                <a:close/>
                <a:moveTo>
                  <a:pt x="1828800" y="921774"/>
                </a:moveTo>
                <a:cubicBezTo>
                  <a:pt x="1323791" y="921774"/>
                  <a:pt x="914400" y="1328964"/>
                  <a:pt x="914400" y="1831258"/>
                </a:cubicBezTo>
                <a:cubicBezTo>
                  <a:pt x="914400" y="2333552"/>
                  <a:pt x="1323791" y="2740742"/>
                  <a:pt x="1828800" y="2740742"/>
                </a:cubicBezTo>
                <a:cubicBezTo>
                  <a:pt x="2333809" y="2740742"/>
                  <a:pt x="2743200" y="2333552"/>
                  <a:pt x="2743200" y="1831258"/>
                </a:cubicBezTo>
                <a:cubicBezTo>
                  <a:pt x="2743200" y="1328964"/>
                  <a:pt x="2333809" y="921774"/>
                  <a:pt x="1828800" y="921774"/>
                </a:cubicBezTo>
                <a:close/>
                <a:moveTo>
                  <a:pt x="1828800" y="0"/>
                </a:moveTo>
                <a:cubicBezTo>
                  <a:pt x="2838818" y="0"/>
                  <a:pt x="3657600" y="817681"/>
                  <a:pt x="3657600" y="1826342"/>
                </a:cubicBezTo>
                <a:cubicBezTo>
                  <a:pt x="3657600" y="2835003"/>
                  <a:pt x="2838818" y="3652684"/>
                  <a:pt x="1828800" y="3652684"/>
                </a:cubicBezTo>
                <a:cubicBezTo>
                  <a:pt x="818782" y="3652684"/>
                  <a:pt x="0" y="2835003"/>
                  <a:pt x="0" y="1826342"/>
                </a:cubicBezTo>
                <a:cubicBezTo>
                  <a:pt x="0" y="817681"/>
                  <a:pt x="818782" y="0"/>
                  <a:pt x="1828800" y="0"/>
                </a:cubicBezTo>
                <a:close/>
              </a:path>
            </a:pathLst>
          </a:cu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%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196985"/>
      </p:ext>
    </p:extLst>
  </p:cSld>
  <p:clrMapOvr>
    <a:masterClrMapping/>
  </p:clrMapOvr>
</p:sld>
</file>

<file path=ppt/theme/theme1.xml><?xml version="1.0" encoding="utf-8"?>
<a:theme xmlns:a="http://purl.oclc.org/ooxml/drawingml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%">
              <a:schemeClr val="phClr">
                <a:lumMod val="110%"/>
                <a:satMod val="105%"/>
                <a:tint val="67%"/>
              </a:schemeClr>
            </a:gs>
            <a:gs pos="50%">
              <a:schemeClr val="phClr">
                <a:lumMod val="105%"/>
                <a:satMod val="103%"/>
                <a:tint val="73%"/>
              </a:schemeClr>
            </a:gs>
            <a:gs pos="100%">
              <a:schemeClr val="phClr">
                <a:lumMod val="105%"/>
                <a:satMod val="109%"/>
                <a:tint val="81%"/>
              </a:schemeClr>
            </a:gs>
          </a:gsLst>
          <a:lin ang="5400000" scaled="0"/>
        </a:gradFill>
        <a:gradFill rotWithShape="1">
          <a:gsLst>
            <a:gs pos="0%">
              <a:schemeClr val="phClr">
                <a:satMod val="103%"/>
                <a:lumMod val="102%"/>
                <a:tint val="94%"/>
              </a:schemeClr>
            </a:gs>
            <a:gs pos="50%">
              <a:schemeClr val="phClr">
                <a:satMod val="110%"/>
                <a:lumMod val="100%"/>
                <a:shade val="100%"/>
              </a:schemeClr>
            </a:gs>
            <a:gs pos="100%">
              <a:schemeClr val="phClr">
                <a:lumMod val="99%"/>
                <a:satMod val="120%"/>
                <a:shade val="78%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%"/>
        </a:ln>
        <a:ln w="12700" cap="flat" cmpd="sng" algn="ctr">
          <a:solidFill>
            <a:schemeClr val="phClr"/>
          </a:solidFill>
          <a:prstDash val="solid"/>
          <a:miter lim="800%"/>
        </a:ln>
        <a:ln w="19050" cap="flat" cmpd="sng" algn="ctr">
          <a:solidFill>
            <a:schemeClr val="phClr"/>
          </a:solidFill>
          <a:prstDash val="solid"/>
          <a:miter lim="800%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%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%"/>
            <a:satMod val="170%"/>
          </a:schemeClr>
        </a:solidFill>
        <a:gradFill rotWithShape="1">
          <a:gsLst>
            <a:gs pos="0%">
              <a:schemeClr val="phClr">
                <a:tint val="93%"/>
                <a:satMod val="150%"/>
                <a:shade val="98%"/>
                <a:lumMod val="102%"/>
              </a:schemeClr>
            </a:gs>
            <a:gs pos="50%">
              <a:schemeClr val="phClr">
                <a:tint val="98%"/>
                <a:satMod val="130%"/>
                <a:shade val="90%"/>
                <a:lumMod val="103%"/>
              </a:schemeClr>
            </a:gs>
            <a:gs pos="100%">
              <a:schemeClr val="phClr">
                <a:shade val="63%"/>
                <a:satMod val="120%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purl.oclc.org/ooxml/officeDocument/extendedProperties" xmlns:vt="http://purl.oclc.org/ooxml/officeDocument/docPropsVTypes">
  <TotalTime>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4</cp:revision>
  <dcterms:created xsi:type="dcterms:W3CDTF">2018-11-24T17:59:47Z</dcterms:created>
  <dcterms:modified xsi:type="dcterms:W3CDTF">2018-12-29T13:18:42Z</dcterms:modified>
</cp:coreProperties>
</file>