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4115-64ED-4006-A5F1-18D885435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Droplet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4C712D-C550-4A63-A6E8-2C27A1052F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62577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4EDA2-27DF-4DF6-9826-C1C2593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EBDB9-EDCF-4BA2-B8D0-791CD63489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Libreoffice</a:t>
            </a:r>
            <a:r>
              <a:rPr lang="en-US" dirty="0"/>
              <a:t> 6.1</a:t>
            </a:r>
          </a:p>
          <a:p>
            <a:r>
              <a:rPr lang="en-US" dirty="0"/>
              <a:t>Made by </a:t>
            </a:r>
            <a:r>
              <a:rPr lang="en-US" dirty="0" err="1"/>
              <a:t>powerpoint</a:t>
            </a:r>
            <a:r>
              <a:rPr lang="en-US" dirty="0"/>
              <a:t>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1855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4EDA2-27DF-4DF6-9826-C1C2593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EBDB9-EDCF-4BA2-B8D0-791CD63489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Libreoffice</a:t>
            </a:r>
            <a:r>
              <a:rPr lang="en-US" dirty="0"/>
              <a:t> 6.1</a:t>
            </a:r>
          </a:p>
          <a:p>
            <a:r>
              <a:rPr lang="en-US" dirty="0"/>
              <a:t>Made by </a:t>
            </a:r>
            <a:r>
              <a:rPr lang="en-US" dirty="0" err="1"/>
              <a:t>powerpoint</a:t>
            </a:r>
            <a:r>
              <a:rPr lang="en-US" dirty="0"/>
              <a:t>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4265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4EDA2-27DF-4DF6-9826-C1C25930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EBDB9-EDCF-4BA2-B8D0-791CD63489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Libreoffice</a:t>
            </a:r>
            <a:r>
              <a:rPr lang="en-US" dirty="0"/>
              <a:t> 6.1</a:t>
            </a:r>
          </a:p>
          <a:p>
            <a:r>
              <a:rPr lang="en-US" dirty="0"/>
              <a:t>Made by </a:t>
            </a:r>
            <a:r>
              <a:rPr lang="en-US" dirty="0" err="1"/>
              <a:t>powerpoint</a:t>
            </a:r>
            <a:r>
              <a:rPr lang="en-US" dirty="0"/>
              <a:t>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84945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</TotalTime>
  <Words>28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Tw Cen MT</vt:lpstr>
      <vt:lpstr>Droplet</vt:lpstr>
      <vt:lpstr>Droplet theme</vt:lpstr>
      <vt:lpstr>Test running</vt:lpstr>
      <vt:lpstr>Test running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Droplet theme</dc:title>
  <dc:creator>Daniel Yunus</dc:creator>
  <cp:lastModifiedBy>Daniel Yunus</cp:lastModifiedBy>
  <cp:revision>1</cp:revision>
  <dcterms:created xsi:type="dcterms:W3CDTF">2018-10-27T09:42:53Z</dcterms:created>
  <dcterms:modified xsi:type="dcterms:W3CDTF">2018-10-27T09:46:39Z</dcterms:modified>
</cp:coreProperties>
</file>