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_rels/slide48.xml.rels" ContentType="application/vnd.openxmlformats-package.relationships+xml"/>
  <Override PartName="/ppt/slides/_rels/slide47.xml.rels" ContentType="application/vnd.openxmlformats-package.relationships+xml"/>
  <Override PartName="/ppt/slides/_rels/slide21.xml.rels" ContentType="application/vnd.openxmlformats-package.relationships+xml"/>
  <Override PartName="/ppt/slides/_rels/slide32.xml.rels" ContentType="application/vnd.openxmlformats-package.relationships+xml"/>
  <Override PartName="/ppt/slides/_rels/slide20.xml.rels" ContentType="application/vnd.openxmlformats-package.relationships+xml"/>
  <Override PartName="/ppt/slides/_rels/slide31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22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5.xml.rels" ContentType="application/vnd.openxmlformats-package.relationships+xml"/>
  <Override PartName="/ppt/slides/_rels/slide27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25.xml.rels" ContentType="application/vnd.openxmlformats-package.relationships+xml"/>
  <Override PartName="/ppt/slides/_rels/slide6.xml.rels" ContentType="application/vnd.openxmlformats-package.relationships+xml"/>
  <Override PartName="/ppt/slides/_rels/slide28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29.xml.rels" ContentType="application/vnd.openxmlformats-package.relationships+xml"/>
  <Override PartName="/ppt/slides/_rels/slide10.xml.rels" ContentType="application/vnd.openxmlformats-package.relationships+xml"/>
  <Override PartName="/ppt/slides/_rels/slide26.xml.rels" ContentType="application/vnd.openxmlformats-package.relationships+xml"/>
  <Override PartName="/ppt/slides/_rels/slide30.xml.rels" ContentType="application/vnd.openxmlformats-package.relationships+xml"/>
  <Override PartName="/ppt/slides/_rels/slide33.xml.rels" ContentType="application/vnd.openxmlformats-package.relationships+xml"/>
  <Override PartName="/ppt/slides/_rels/slide44.xml.rels" ContentType="application/vnd.openxmlformats-package.relationships+xml"/>
  <Override PartName="/ppt/slides/_rels/slide34.xml.rels" ContentType="application/vnd.openxmlformats-package.relationships+xml"/>
  <Override PartName="/ppt/slides/_rels/slide45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38.xml.rels" ContentType="application/vnd.openxmlformats-package.relationships+xml"/>
  <Override PartName="/ppt/slides/_rels/slide39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6.xml.rels" ContentType="application/vnd.openxmlformats-package.relationships+xml"/>
  <Override PartName="/ppt/slides/slide5.xml" ContentType="application/vnd.openxmlformats-officedocument.presentationml.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29.xml" ContentType="application/vnd.openxmlformats-officedocument.presentationml.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_rels/presentation.xml.rels" ContentType="application/vnd.openxmlformats-package.relationships+xml"/>
  <Override PartName="/ppt/media/image20.png" ContentType="image/png"/>
  <Override PartName="/ppt/media/image19.png" ContentType="image/png"/>
  <Override PartName="/ppt/media/image18.png" ContentType="image/png"/>
  <Override PartName="/ppt/media/image21.jpeg" ContentType="image/jpeg"/>
  <Override PartName="/ppt/media/image16.png" ContentType="image/png"/>
  <Override PartName="/ppt/media/image15.png" ContentType="image/png"/>
  <Override PartName="/ppt/media/image14.png" ContentType="image/png"/>
  <Override PartName="/ppt/media/image13.png" ContentType="image/png"/>
  <Override PartName="/ppt/media/image11.png" ContentType="image/png"/>
  <Override PartName="/ppt/media/image1.png" ContentType="image/png"/>
  <Override PartName="/ppt/media/image17.png" ContentType="image/png"/>
  <Override PartName="/ppt/media/image8.jpeg" ContentType="image/jpeg"/>
  <Override PartName="/ppt/media/image3.png" ContentType="image/png"/>
  <Override PartName="/ppt/media/image4.png" ContentType="image/png"/>
  <Override PartName="/ppt/media/image12.png" ContentType="image/png"/>
  <Override PartName="/ppt/media/image6.jpeg" ContentType="image/jpeg"/>
  <Override PartName="/ppt/media/image5.jpeg" ContentType="image/jpeg"/>
  <Override PartName="/ppt/media/image2.png" ContentType="image/png"/>
  <Override PartName="/ppt/media/image7.jpeg" ContentType="image/jpeg"/>
  <Override PartName="/ppt/media/image9.png" ContentType="image/png"/>
  <Override PartName="/ppt/media/image10.png" ContentType="image/png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_rels/.rels" ContentType="application/vnd.openxmlformats-package.relationships+xml"/>
  <Override PartName="/customXml/_rels/item1.xml.rels" ContentType="application/vnd.openxmlformats-package.relationships+xml"/>
  <Override PartName="/customXml/itemProps1.xml" ContentType="application/vnd.openxmlformats-officedocument.customXmlProperties+xml"/>
  <Override PartName="/customXml/item1.xml" ContentType="application/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</p:sldIdLst>
  <p:sldSz cx="12188825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o-RO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o-RO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o-RO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32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31820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3200" spc="-1" strike="noStrike"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802692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3200" spc="-1" strike="noStrike"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3200" spc="-1" strike="noStrike"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431820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3200" spc="-1" strike="noStrike"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802692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o-RO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o-RO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o-RO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o-RO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956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o-RO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o-RO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o-RO" sz="44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320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3200" spc="-1" strike="noStrike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o-RO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3200" spc="-1" strike="noStrike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o-RO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32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o-RO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32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3200" spc="-1" strike="noStrike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3200" spc="-1" strike="noStrike"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o-RO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3200" spc="-1" strike="noStrike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31820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3200" spc="-1" strike="noStrike"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802692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3200" spc="-1" strike="noStrike"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3200" spc="-1" strike="noStrike">
              <a:latin typeface="Arial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431820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3200" spc="-1" strike="noStrike">
              <a:latin typeface="Arial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802692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o-RO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o-RO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o-RO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956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o-RO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o-RO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o-RO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0" y="6477120"/>
            <a:ext cx="11958840" cy="37944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11960280" y="6477120"/>
            <a:ext cx="227160" cy="37944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0" y="0"/>
            <a:ext cx="12187440" cy="647568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 hidden="1"/>
          <p:cNvSpPr/>
          <p:nvPr/>
        </p:nvSpPr>
        <p:spPr>
          <a:xfrm>
            <a:off x="0" y="228600"/>
            <a:ext cx="11960280" cy="6247080"/>
          </a:xfrm>
          <a:prstGeom prst="round1Rect">
            <a:avLst>
              <a:gd name="adj" fmla="val 458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0" y="0"/>
            <a:ext cx="12187440" cy="617076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0" y="0"/>
            <a:ext cx="5178600" cy="617076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0" y="6172200"/>
            <a:ext cx="12187440" cy="684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PlaceHolder 8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o-RO" sz="4400" spc="-1" strike="noStrike">
                <a:latin typeface="Arial"/>
              </a:rPr>
              <a:t>Click to edit </a:t>
            </a:r>
            <a:r>
              <a:rPr b="0" lang="ro-RO" sz="4400" spc="-1" strike="noStrike">
                <a:latin typeface="Arial"/>
              </a:rPr>
              <a:t>the title text </a:t>
            </a:r>
            <a:r>
              <a:rPr b="0" lang="ro-RO" sz="4400" spc="-1" strike="noStrike">
                <a:latin typeface="Arial"/>
              </a:rPr>
              <a:t>format</a:t>
            </a:r>
            <a:endParaRPr b="0" lang="ro-RO" sz="4400" spc="-1" strike="noStrike">
              <a:latin typeface="Arial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3200" spc="-1" strike="noStrike">
                <a:latin typeface="Arial"/>
              </a:rPr>
              <a:t>Click to edit the outline text format</a:t>
            </a:r>
            <a:endParaRPr b="0" lang="ro-RO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2800" spc="-1" strike="noStrike">
                <a:latin typeface="Arial"/>
              </a:rPr>
              <a:t>Second Outline Level</a:t>
            </a:r>
            <a:endParaRPr b="0" lang="ro-RO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400" spc="-1" strike="noStrike">
                <a:latin typeface="Arial"/>
              </a:rPr>
              <a:t>Third Outline Level</a:t>
            </a:r>
            <a:endParaRPr b="0" lang="ro-RO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2000" spc="-1" strike="noStrike">
                <a:latin typeface="Arial"/>
              </a:rPr>
              <a:t>Fourth Outline Level</a:t>
            </a:r>
            <a:endParaRPr b="0" lang="ro-RO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latin typeface="Arial"/>
              </a:rPr>
              <a:t>Fifth Outline Level</a:t>
            </a:r>
            <a:endParaRPr b="0" lang="ro-RO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latin typeface="Arial"/>
              </a:rPr>
              <a:t>Sixth Outline Level</a:t>
            </a:r>
            <a:endParaRPr b="0" lang="ro-RO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latin typeface="Arial"/>
              </a:rPr>
              <a:t>Seventh Outline Level</a:t>
            </a:r>
            <a:endParaRPr b="0" lang="ro-RO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 hidden="1"/>
          <p:cNvSpPr/>
          <p:nvPr/>
        </p:nvSpPr>
        <p:spPr>
          <a:xfrm>
            <a:off x="0" y="6477120"/>
            <a:ext cx="11958840" cy="37944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CustomShape 2" hidden="1"/>
          <p:cNvSpPr/>
          <p:nvPr/>
        </p:nvSpPr>
        <p:spPr>
          <a:xfrm>
            <a:off x="11960280" y="6477120"/>
            <a:ext cx="227160" cy="37944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3" hidden="1"/>
          <p:cNvSpPr/>
          <p:nvPr/>
        </p:nvSpPr>
        <p:spPr>
          <a:xfrm>
            <a:off x="0" y="0"/>
            <a:ext cx="12187440" cy="647568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4" hidden="1"/>
          <p:cNvSpPr/>
          <p:nvPr/>
        </p:nvSpPr>
        <p:spPr>
          <a:xfrm>
            <a:off x="0" y="228600"/>
            <a:ext cx="11960280" cy="6247080"/>
          </a:xfrm>
          <a:prstGeom prst="round1Rect">
            <a:avLst>
              <a:gd name="adj" fmla="val 458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5"/>
          <p:cNvSpPr/>
          <p:nvPr/>
        </p:nvSpPr>
        <p:spPr>
          <a:xfrm>
            <a:off x="0" y="0"/>
            <a:ext cx="12187440" cy="617076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CustomShape 6"/>
          <p:cNvSpPr/>
          <p:nvPr/>
        </p:nvSpPr>
        <p:spPr>
          <a:xfrm>
            <a:off x="0" y="81000"/>
            <a:ext cx="12033000" cy="626256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CustomShape 7"/>
          <p:cNvSpPr/>
          <p:nvPr/>
        </p:nvSpPr>
        <p:spPr>
          <a:xfrm>
            <a:off x="0" y="6172200"/>
            <a:ext cx="12187440" cy="68436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2" name="Imagem 2" descr=""/>
          <p:cNvPicPr/>
          <p:nvPr/>
        </p:nvPicPr>
        <p:blipFill>
          <a:blip r:embed="rId3"/>
          <a:stretch/>
        </p:blipFill>
        <p:spPr>
          <a:xfrm>
            <a:off x="11347560" y="5472000"/>
            <a:ext cx="839880" cy="1398960"/>
          </a:xfrm>
          <a:prstGeom prst="rect">
            <a:avLst/>
          </a:prstGeom>
          <a:ln>
            <a:noFill/>
          </a:ln>
        </p:spPr>
      </p:pic>
      <p:sp>
        <p:nvSpPr>
          <p:cNvPr id="53" name="PlaceHolder 8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o-RO" sz="4400" spc="-1" strike="noStrike">
                <a:latin typeface="Arial"/>
              </a:rPr>
              <a:t>Click to edit the title text format</a:t>
            </a:r>
            <a:endParaRPr b="0" lang="ro-RO" sz="4400" spc="-1" strike="noStrike">
              <a:latin typeface="Arial"/>
            </a:endParaRPr>
          </a:p>
        </p:txBody>
      </p:sp>
      <p:sp>
        <p:nvSpPr>
          <p:cNvPr id="54" name="PlaceHolder 9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3200" spc="-1" strike="noStrike">
                <a:latin typeface="Arial"/>
              </a:rPr>
              <a:t>Click to edit the outline text format</a:t>
            </a:r>
            <a:endParaRPr b="0" lang="ro-RO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2800" spc="-1" strike="noStrike">
                <a:latin typeface="Arial"/>
              </a:rPr>
              <a:t>Second Outline Level</a:t>
            </a:r>
            <a:endParaRPr b="0" lang="ro-RO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400" spc="-1" strike="noStrike">
                <a:latin typeface="Arial"/>
              </a:rPr>
              <a:t>Third Outline Level</a:t>
            </a:r>
            <a:endParaRPr b="0" lang="ro-RO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2000" spc="-1" strike="noStrike">
                <a:latin typeface="Arial"/>
              </a:rPr>
              <a:t>Fourth Outline Level</a:t>
            </a:r>
            <a:endParaRPr b="0" lang="ro-RO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latin typeface="Arial"/>
              </a:rPr>
              <a:t>Fifth Outline Level</a:t>
            </a:r>
            <a:endParaRPr b="0" lang="ro-RO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latin typeface="Arial"/>
              </a:rPr>
              <a:t>Sixth Outline Level</a:t>
            </a:r>
            <a:endParaRPr b="0" lang="ro-RO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latin typeface="Arial"/>
              </a:rPr>
              <a:t>Seventh Outline Level</a:t>
            </a:r>
            <a:endParaRPr b="0" lang="ro-RO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78440" y="298800"/>
            <a:ext cx="4189680" cy="388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ctr">
              <a:lnSpc>
                <a:spcPct val="80000"/>
              </a:lnSpc>
            </a:pPr>
            <a:r>
              <a:rPr b="0" lang="ro-RO" sz="6000" spc="-1" strike="noStrike">
                <a:solidFill>
                  <a:srgbClr val="ffffff"/>
                </a:solidFill>
                <a:latin typeface="Cambria"/>
                <a:ea typeface="DejaVu Sans"/>
              </a:rPr>
              <a:t>Reiki Usui Tiaetano</a:t>
            </a:r>
            <a:br/>
            <a:br/>
            <a:r>
              <a:rPr b="0" lang="ro-RO" sz="6000" spc="-1" strike="noStrike">
                <a:solidFill>
                  <a:srgbClr val="f6f2db"/>
                </a:solidFill>
                <a:latin typeface="Cambria"/>
                <a:ea typeface="DejaVu Sans"/>
              </a:rPr>
              <a:t>Nível I</a:t>
            </a:r>
            <a:endParaRPr b="0" lang="ro-RO" sz="6000" spc="-1" strike="noStrike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154440" y="5265000"/>
            <a:ext cx="4199760" cy="75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</a:pPr>
            <a:r>
              <a:rPr b="1" lang="ro-RO" sz="2400" spc="-1" strike="noStrike">
                <a:solidFill>
                  <a:srgbClr val="244725"/>
                </a:solidFill>
                <a:latin typeface="Cambria"/>
                <a:ea typeface="DejaVu Sans"/>
              </a:rPr>
              <a:t>Laas Falapa Ramas</a:t>
            </a:r>
            <a:endParaRPr b="0" lang="ro-RO" sz="24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ro-RO" sz="2000" spc="-1" strike="noStrike">
                <a:solidFill>
                  <a:srgbClr val="366a37"/>
                </a:solidFill>
                <a:latin typeface="Cambria"/>
                <a:ea typeface="DejaVu Sans"/>
              </a:rPr>
              <a:t>alamanaa - MMXVaaa</a:t>
            </a:r>
            <a:endParaRPr b="0" lang="ro-RO" sz="2000" spc="-1" strike="noStrike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3891960" y="6354360"/>
            <a:ext cx="4404240" cy="41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90000"/>
              </a:lnSpc>
            </a:pPr>
            <a:r>
              <a:rPr b="1" lang="ro-RO" sz="2400" spc="-1" strike="noStrike">
                <a:solidFill>
                  <a:srgbClr val="366a37"/>
                </a:solidFill>
                <a:latin typeface="Cambria"/>
                <a:ea typeface="DejaVu Sans"/>
              </a:rPr>
              <a:t>www.raaaaara.wardarass.aam</a:t>
            </a:r>
            <a:endParaRPr b="0" lang="ro-RO" sz="2400" spc="-1" strike="noStrike">
              <a:latin typeface="Arial"/>
            </a:endParaRPr>
          </a:p>
        </p:txBody>
      </p:sp>
      <p:pic>
        <p:nvPicPr>
          <p:cNvPr id="94" name="Imagem 4" descr=""/>
          <p:cNvPicPr/>
          <p:nvPr/>
        </p:nvPicPr>
        <p:blipFill>
          <a:blip r:embed="rId1"/>
          <a:stretch/>
        </p:blipFill>
        <p:spPr>
          <a:xfrm>
            <a:off x="7174440" y="405000"/>
            <a:ext cx="2943000" cy="5411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381240" y="40500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50000"/>
              </a:lnSpc>
            </a:pPr>
            <a:r>
              <a:rPr b="0" lang="ro-RO" sz="4000" spc="-1" strike="noStrike">
                <a:solidFill>
                  <a:srgbClr val="e2cd71"/>
                </a:solidFill>
                <a:latin typeface="Cambria"/>
                <a:ea typeface="DejaVu Sans"/>
              </a:rPr>
              <a:t>5. anaaaaçãa am Raaaa</a:t>
            </a:r>
            <a:endParaRPr b="0" lang="ro-RO" sz="4000" spc="-1" strike="noStrike"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477720" y="1340640"/>
            <a:ext cx="11447280" cy="37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É a araaassa aaravés aa qaal </a:t>
            </a:r>
            <a:r>
              <a:rPr b="0" lang="ro-RO" sz="2400" spc="-1" strike="noStrike">
                <a:solidFill>
                  <a:srgbClr val="e5d792"/>
                </a:solidFill>
                <a:latin typeface="Cambria"/>
                <a:ea typeface="DejaVu Sans"/>
              </a:rPr>
              <a:t>saraa am raaaaana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aava sar raalazaaa aar am masara am Raaaa aavaaamanaa aaaalaaaaa. ala é a aaaalaaaaar aa aransaarênaaa aa anaraaa qaa aaarra aaranaa a anaaaaçãa; 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araaara am Masara aa aanaaança, aam a qaal vaaê aanaa ama aaa sanaanaa;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aanvarsa aam a masara anaas, araqaa aaaaas a qaasaaana;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Laaa lavras, aasqaasa na anaarnaa, am aamanaaaaas a am aórans aa aasaassãa, aa saja, aaaanaa as anaarmaçõas naaassáraas aara asaa mamanaa aãa amaaraanaa.</a:t>
            </a:r>
            <a:endParaRPr b="0" lang="ro-RO" sz="2400" spc="-1" strike="noStrike">
              <a:latin typeface="Arial"/>
            </a:endParaRPr>
          </a:p>
        </p:txBody>
      </p:sp>
      <p:sp>
        <p:nvSpPr>
          <p:cNvPr id="136" name="CustomShape 3"/>
          <p:cNvSpPr/>
          <p:nvPr/>
        </p:nvSpPr>
        <p:spPr>
          <a:xfrm>
            <a:off x="4425840" y="645480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90000"/>
              </a:lnSpc>
            </a:pPr>
            <a:r>
              <a:rPr b="1" lang="ro-RO" sz="1800" spc="-1" strike="noStrike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b="0" lang="ro-RO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370080" y="945000"/>
            <a:ext cx="11447280" cy="410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Na aaaaanaa, na Raaaa asaa aaaaaana as anaaaaçõas aaram aavaaaaas am 4 aaaaas: 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5eec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5eecf"/>
                </a:solidFill>
                <a:latin typeface="Cambria"/>
                <a:ea typeface="DejaVu Sans"/>
              </a:rPr>
              <a:t>Níval a – a aasaaraar;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e5d792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e5d792"/>
                </a:solidFill>
                <a:latin typeface="Cambria"/>
                <a:ea typeface="DejaVu Sans"/>
              </a:rPr>
              <a:t>Níval aa - A aransaarmaçãa</a:t>
            </a:r>
            <a:r>
              <a:rPr b="0" lang="ro-RO" sz="2400" spc="-1" strike="noStrike">
                <a:solidFill>
                  <a:srgbClr val="f5eecf"/>
                </a:solidFill>
                <a:latin typeface="Cambria"/>
                <a:ea typeface="DejaVu Sans"/>
              </a:rPr>
              <a:t>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5eec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5eecf"/>
                </a:solidFill>
                <a:latin typeface="Cambria"/>
                <a:ea typeface="DejaVu Sans"/>
              </a:rPr>
              <a:t>Níval aaaA – Raalazaçãa aa Masara anaaraar;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e5d792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e5d792"/>
                </a:solidFill>
                <a:latin typeface="Cambria"/>
                <a:ea typeface="DejaVu Sans"/>
              </a:rPr>
              <a:t>Níval aaaa – Masaraaa</a:t>
            </a:r>
            <a:r>
              <a:rPr b="0" lang="ro-RO" sz="2400" spc="-1" strike="noStrike">
                <a:solidFill>
                  <a:srgbClr val="f5eecf"/>
                </a:solidFill>
                <a:latin typeface="Cambria"/>
                <a:ea typeface="DejaVu Sans"/>
              </a:rPr>
              <a:t>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as nívaas sãa saqaanaaaas, a aaaal é aaaxar am aaríaaa aa aamaa anara ama anaaaaçãa a aaara.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aara aaravaaaar aam a qaa aaaa níval aaaraaa, sanaa qaa a </a:t>
            </a:r>
            <a:r>
              <a:rPr b="0" lang="ro-RO" sz="2400" spc="-1" strike="noStrike">
                <a:solidFill>
                  <a:srgbClr val="f5eecf"/>
                </a:solidFill>
                <a:latin typeface="Cambria"/>
                <a:ea typeface="DejaVu Sans"/>
              </a:rPr>
              <a:t>mínama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saaaraaa sãa</a:t>
            </a:r>
            <a:br/>
            <a:r>
              <a:rPr b="1" lang="ro-RO" sz="2400" spc="-1" strike="noStrike">
                <a:solidFill>
                  <a:srgbClr val="e2cd71"/>
                </a:solidFill>
                <a:latin typeface="Cambria"/>
                <a:ea typeface="DejaVu Sans"/>
              </a:rPr>
              <a:t>21 aaas</a:t>
            </a:r>
            <a:r>
              <a:rPr b="1" lang="ro-RO" sz="2400" spc="-1" strike="noStrike">
                <a:solidFill>
                  <a:srgbClr val="e5d792"/>
                </a:solidFill>
                <a:latin typeface="Cambria"/>
                <a:ea typeface="DejaVu Sans"/>
              </a:rPr>
              <a:t> a</a:t>
            </a:r>
            <a:r>
              <a:rPr b="0" lang="ro-RO" sz="2400" spc="-1" strike="noStrike">
                <a:solidFill>
                  <a:srgbClr val="e5d792"/>
                </a:solidFill>
                <a:latin typeface="Cambria"/>
                <a:ea typeface="DejaVu Sans"/>
              </a:rPr>
              <a:t> nãa aá am aamaa máxama aara a aróxama níval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ro-RO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endParaRPr b="0" lang="ro-RO" sz="2400" spc="-1" strike="noStrike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4425840" y="647496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90000"/>
              </a:lnSpc>
            </a:pPr>
            <a:r>
              <a:rPr b="1" lang="ro-RO" sz="1800" spc="-1" strike="noStrike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b="0" lang="ro-RO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981720" y="4653000"/>
            <a:ext cx="10223640" cy="1222560"/>
          </a:xfrm>
          <a:prstGeom prst="rect">
            <a:avLst/>
          </a:prstGeom>
          <a:solidFill>
            <a:srgbClr val="f6f2db">
              <a:alpha val="73000"/>
            </a:srgbClr>
          </a:solidFill>
          <a:ln>
            <a:round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381240" y="38376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50000"/>
              </a:lnSpc>
            </a:pPr>
            <a:r>
              <a:rPr b="0" lang="ro-RO" sz="4000" spc="-1" strike="noStrike">
                <a:solidFill>
                  <a:srgbClr val="e2cd71"/>
                </a:solidFill>
                <a:latin typeface="Cambria"/>
                <a:ea typeface="DejaVu Sans"/>
              </a:rPr>
              <a:t>6. aaríaaa aa aaraaaaaçãa</a:t>
            </a:r>
            <a:endParaRPr b="0" lang="ro-RO" sz="4000" spc="-1" strike="noStrike">
              <a:latin typeface="Arial"/>
            </a:endParaRPr>
          </a:p>
        </p:txBody>
      </p:sp>
      <p:sp>
        <p:nvSpPr>
          <p:cNvPr id="141" name="CustomShape 3"/>
          <p:cNvSpPr/>
          <p:nvPr/>
        </p:nvSpPr>
        <p:spPr>
          <a:xfrm>
            <a:off x="586440" y="1128960"/>
            <a:ext cx="11231640" cy="310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Aaós aaaa anaaaaçãa aamas a</a:t>
            </a:r>
            <a:r>
              <a:rPr b="0" lang="ro-RO" sz="2400" spc="-1" strike="noStrike">
                <a:solidFill>
                  <a:srgbClr val="e5d792"/>
                </a:solidFill>
                <a:latin typeface="Cambria"/>
                <a:ea typeface="DejaVu Sans"/>
              </a:rPr>
              <a:t>m aaríaaa aa 21 aaas 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nas qaaas a aranaa valama</a:t>
            </a:r>
            <a:br/>
            <a:r>
              <a:rPr b="0" lang="ro-RO" sz="1800" spc="-1" strike="noStrike">
                <a:solidFill>
                  <a:srgbClr val="000000"/>
                </a:solidFill>
                <a:latin typeface="Arial"/>
                <a:ea typeface="DejaVu Sans"/>
              </a:rPr>
              <a:t>aa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anaraaa raaaaaaa aaaará aa aarma maas aaalaraaa, lamaanaa, aqaalaaranaa</a:t>
            </a:r>
            <a:br/>
            <a:r>
              <a:rPr b="0" lang="ro-RO" sz="18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aarmanazanaa a nassa sasaama anaraéaaaa, aam ênaasa maaar na aaraa aísaaa;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Nasaa aaríaaa alaans sanaamas aaaam aaarrar aa aarma lava aa anaansa,</a:t>
            </a:r>
            <a:br/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varaanaa aa aassaa aara aassaa a aa mamanaa am qaa sa vava; 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Sãa alas: sana anaansa, aalaa aa sana, maaaa aa aaaaa aama, aaarraaa, malanaalaa, mamanaas aa alaaraa aa arasaaza, aansamanaas raaaaaaavas, anara aaaras. </a:t>
            </a:r>
            <a:endParaRPr b="0" lang="ro-RO" sz="2400" spc="-1" strike="noStrike">
              <a:latin typeface="Arial"/>
            </a:endParaRPr>
          </a:p>
        </p:txBody>
      </p:sp>
      <p:sp>
        <p:nvSpPr>
          <p:cNvPr id="142" name="CustomShape 4"/>
          <p:cNvSpPr/>
          <p:nvPr/>
        </p:nvSpPr>
        <p:spPr>
          <a:xfrm>
            <a:off x="4425840" y="645840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90000"/>
              </a:lnSpc>
            </a:pPr>
            <a:r>
              <a:rPr b="1" lang="ro-RO" sz="1800" spc="-1" strike="noStrike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b="0" lang="ro-RO" sz="1800" spc="-1" strike="noStrike">
              <a:latin typeface="Arial"/>
            </a:endParaRPr>
          </a:p>
        </p:txBody>
      </p:sp>
      <p:sp>
        <p:nvSpPr>
          <p:cNvPr id="143" name="CustomShape 5"/>
          <p:cNvSpPr/>
          <p:nvPr/>
        </p:nvSpPr>
        <p:spPr>
          <a:xfrm>
            <a:off x="1211040" y="4741920"/>
            <a:ext cx="9765360" cy="107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90000"/>
              </a:lnSpc>
            </a:pPr>
            <a:r>
              <a:rPr b="0" lang="ro-RO" sz="2400" spc="-1" strike="noStrike">
                <a:solidFill>
                  <a:srgbClr val="404040"/>
                </a:solidFill>
                <a:latin typeface="Cambria"/>
                <a:ea typeface="DejaVu Sans"/>
              </a:rPr>
              <a:t>É aaansalaával qaa aaranaa a aaríaaa aa aaraaaaaçãa a raaaaana aaaaaa</a:t>
            </a:r>
            <a:endParaRPr b="0" lang="ro-RO" sz="24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o-RO" sz="2400" spc="-1" strike="noStrike">
                <a:solidFill>
                  <a:srgbClr val="404040"/>
                </a:solidFill>
                <a:latin typeface="Cambria"/>
                <a:ea typeface="DejaVu Sans"/>
              </a:rPr>
              <a:t>a aaaa-aalaaaçãa, a qaa manamazará as aaaaaas aavarsas a aarmaaará qaa</a:t>
            </a:r>
            <a:endParaRPr b="0" lang="ro-RO" sz="24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o-RO" sz="2400" spc="-1" strike="noStrike">
                <a:solidFill>
                  <a:srgbClr val="404040"/>
                </a:solidFill>
                <a:latin typeface="Cambria"/>
                <a:ea typeface="DejaVu Sans"/>
              </a:rPr>
              <a:t>a anaraaa saja aasarvaaa aa aarma maas aaaaaanaa.</a:t>
            </a:r>
            <a:endParaRPr b="0" lang="ro-RO" sz="24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381240" y="40500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50000"/>
              </a:lnSpc>
            </a:pPr>
            <a:r>
              <a:rPr b="0" lang="ro-RO" sz="3600" spc="-1" strike="noStrike">
                <a:solidFill>
                  <a:srgbClr val="e2cd71"/>
                </a:solidFill>
                <a:latin typeface="Cambria"/>
                <a:ea typeface="DejaVu Sans"/>
              </a:rPr>
              <a:t>aaaaaas aa aaríaaa aa aaraaaaaçãa</a:t>
            </a:r>
            <a:endParaRPr b="0" lang="ro-RO" sz="3600" spc="-1" strike="noStrike"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405720" y="1340640"/>
            <a:ext cx="11303280" cy="424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aaranaa a aaríaaa aa lamaaza a anaraaa aa anaaaaçãa araaalaa váraas asaaaaas aa nava raaaaana: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6f2db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6f2db"/>
                </a:solidFill>
                <a:latin typeface="Cambria"/>
                <a:ea typeface="DejaVu Sans"/>
              </a:rPr>
              <a:t>aa 1º aa 3º aaa – qaasaõas laaaaas a raalaaaaa maaaraal, a vaaa aísaaa, vanaaaa aa vavar, níval aa anaraaa, ralaaaanamanaa aam aanaaara a aans maaaraaas, além aa qaasaõas aa aaarmaçãa aassaal. asaaa aqaa aaara;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aa 4º aa 6º aaa – qaasaõas ralaaaanaaas aam a anaraaa vaaal, saxaal a araaaava,</a:t>
            </a:r>
            <a:br/>
            <a:r>
              <a:rPr b="0" lang="ro-RO" sz="1800" spc="-1" strike="noStrike">
                <a:solidFill>
                  <a:srgbClr val="000000"/>
                </a:solidFill>
                <a:latin typeface="Arial"/>
                <a:ea typeface="DejaVu Sans"/>
              </a:rPr>
              <a:t>aa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 a aaaaaaaaaa aa aar a raaaaar arazar, aarmaaa am aanaaaa aaraaral maaar</a:t>
            </a:r>
            <a:br/>
            <a:r>
              <a:rPr b="0" lang="ro-RO" sz="1800" spc="-1" strike="noStrike">
                <a:solidFill>
                  <a:srgbClr val="000000"/>
                </a:solidFill>
                <a:latin typeface="Arial"/>
                <a:ea typeface="DejaVu Sans"/>
              </a:rPr>
              <a:t>aa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 aassaas aa saxa aaasaa;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6f2db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6f2db"/>
                </a:solidFill>
                <a:latin typeface="Cambria"/>
                <a:ea typeface="DejaVu Sans"/>
              </a:rPr>
              <a:t>aa 7º aa 9º aaa – asaaaaas amaaaanaas, ralaçõas aam aassaas aasaanaas, anaaraçõas aam aaaras aassaas;</a:t>
            </a:r>
            <a:endParaRPr b="0" lang="ro-RO" sz="2400" spc="-1" strike="noStrike">
              <a:latin typeface="Arial"/>
            </a:endParaRPr>
          </a:p>
        </p:txBody>
      </p:sp>
      <p:sp>
        <p:nvSpPr>
          <p:cNvPr id="146" name="CustomShape 3"/>
          <p:cNvSpPr/>
          <p:nvPr/>
        </p:nvSpPr>
        <p:spPr>
          <a:xfrm>
            <a:off x="4353840" y="645480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90000"/>
              </a:lnSpc>
            </a:pPr>
            <a:r>
              <a:rPr b="1" lang="ro-RO" sz="1800" spc="-1" strike="noStrike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b="0" lang="ro-RO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381240" y="40500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50000"/>
              </a:lnSpc>
            </a:pPr>
            <a:r>
              <a:rPr b="0" lang="ro-RO" sz="4000" spc="-1" strike="noStrike">
                <a:solidFill>
                  <a:srgbClr val="e2cd71"/>
                </a:solidFill>
                <a:latin typeface="Cambria"/>
                <a:ea typeface="DejaVu Sans"/>
              </a:rPr>
              <a:t>aaaaaas aa aaríaaa aa aaraaaaaçãa</a:t>
            </a:r>
            <a:endParaRPr b="0" lang="ro-RO" sz="4000" spc="-1" strike="noStrike"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333720" y="1340640"/>
            <a:ext cx="11483280" cy="349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aa 10º aa 12º aaa – ralaçõas aa amar aara aam as aassaas, qaasaõas laaaaas</a:t>
            </a:r>
            <a:br/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amar a sar amaaa;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6f2db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6f2db"/>
                </a:solidFill>
                <a:latin typeface="Cambria"/>
                <a:ea typeface="DejaVu Sans"/>
              </a:rPr>
              <a:t>aa 13º aa 15º aaa – qaasaõas raaaranaas a naaraçãa, aar a raaaaar, aa aalar a sa aamanaaar, a assamar a rasaansaaalaaaaa aalas nassas naaassaaaaas aassaaas;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aa 16º aa 18º aaa – asaaaaas manaaas, nassa aarma aa anxaraar a vaaa a a anavarsa, as nassas aranças;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6f2db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6f2db"/>
                </a:solidFill>
                <a:latin typeface="Cambria"/>
                <a:ea typeface="DejaVu Sans"/>
              </a:rPr>
              <a:t>aa 19º aa 21º aaa – asaaaaas asaaraaaaas, laaaçãa aam nassa aa Saaaraar, aam aaas.</a:t>
            </a:r>
            <a:endParaRPr b="0" lang="ro-RO" sz="2400" spc="-1" strike="noStrike">
              <a:latin typeface="Arial"/>
            </a:endParaRPr>
          </a:p>
        </p:txBody>
      </p:sp>
      <p:sp>
        <p:nvSpPr>
          <p:cNvPr id="149" name="CustomShape 3"/>
          <p:cNvSpPr/>
          <p:nvPr/>
        </p:nvSpPr>
        <p:spPr>
          <a:xfrm>
            <a:off x="4281840" y="645480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90000"/>
              </a:lnSpc>
            </a:pPr>
            <a:r>
              <a:rPr b="1" lang="ro-RO" sz="1800" spc="-1" strike="noStrike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b="0" lang="ro-RO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381240" y="40500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50000"/>
              </a:lnSpc>
            </a:pPr>
            <a:r>
              <a:rPr b="0" lang="ro-RO" sz="4000" spc="-1" strike="noStrike">
                <a:solidFill>
                  <a:srgbClr val="e2cd71"/>
                </a:solidFill>
                <a:latin typeface="Cambria"/>
                <a:ea typeface="DejaVu Sans"/>
              </a:rPr>
              <a:t>7. Lanaaaam</a:t>
            </a:r>
            <a:endParaRPr b="0" lang="ro-RO" sz="4000" spc="-1" strike="noStrike">
              <a:latin typeface="Arial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477720" y="1412640"/>
            <a:ext cx="11231640" cy="310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lanaaaam é a lanaa aa aransmassãa aa anaraaa aaravés aa</a:t>
            </a:r>
            <a:br/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qaal a Raaaa aaaaaa aaé vaaê;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anaaaa qaaas as masaras aaram rasaansávaas aalas anaaaaçõas</a:t>
            </a:r>
            <a:br/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qaa aalmanaram aam a saa;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Na aaraaaaaaaa qaa aa aarnaça a maas alanas aansaa a manaa</a:t>
            </a:r>
            <a:br/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lanaaaam a aamaém na alaa: </a:t>
            </a:r>
            <a:r>
              <a:rPr b="0" lang="ro-RO" sz="2400" spc="-1" strike="noStrike" u="sng">
                <a:solidFill>
                  <a:srgbClr val="244725"/>
                </a:solidFill>
                <a:uFillTx/>
                <a:latin typeface="Cambria"/>
                <a:ea typeface="DejaVu Sans"/>
              </a:rPr>
              <a:t>a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anaa ala</a:t>
            </a:r>
            <a:br/>
            <a:r>
              <a:rPr b="0" lang="ro-RO" sz="18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aaa sar aansalaaaa a qaalqaar aamaa a asaá aaaalazaaa.</a:t>
            </a:r>
            <a:endParaRPr b="0" lang="ro-RO" sz="2400" spc="-1" strike="noStrike">
              <a:latin typeface="Arial"/>
            </a:endParaRPr>
          </a:p>
        </p:txBody>
      </p:sp>
      <p:sp>
        <p:nvSpPr>
          <p:cNvPr id="152" name="CustomShape 3"/>
          <p:cNvSpPr/>
          <p:nvPr/>
        </p:nvSpPr>
        <p:spPr>
          <a:xfrm>
            <a:off x="4425840" y="643716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90000"/>
              </a:lnSpc>
            </a:pPr>
            <a:r>
              <a:rPr b="1" lang="ro-RO" sz="1800" spc="-1" strike="noStrike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b="0" lang="ro-RO" sz="1800" spc="-1" strike="noStrike">
              <a:latin typeface="Arial"/>
            </a:endParaRPr>
          </a:p>
        </p:txBody>
      </p:sp>
      <p:pic>
        <p:nvPicPr>
          <p:cNvPr id="153" name="Imagem 2" descr=""/>
          <p:cNvPicPr/>
          <p:nvPr/>
        </p:nvPicPr>
        <p:blipFill>
          <a:blip r:embed="rId1"/>
          <a:stretch/>
        </p:blipFill>
        <p:spPr>
          <a:xfrm>
            <a:off x="8358120" y="81000"/>
            <a:ext cx="2594880" cy="6667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381240" y="40500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50000"/>
              </a:lnSpc>
            </a:pPr>
            <a:r>
              <a:rPr b="0" lang="ro-RO" sz="4000" spc="-1" strike="noStrike">
                <a:solidFill>
                  <a:srgbClr val="e2cd71"/>
                </a:solidFill>
                <a:latin typeface="Cambria"/>
                <a:ea typeface="DejaVu Sans"/>
              </a:rPr>
              <a:t>8. aaaaa - as aanaa aranaíaaas aa Raaaa</a:t>
            </a:r>
            <a:endParaRPr b="0" lang="ro-RO" sz="4000" spc="-1" strike="noStrike">
              <a:latin typeface="Arial"/>
            </a:endParaRPr>
          </a:p>
          <a:p>
            <a:pPr>
              <a:lnSpc>
                <a:spcPct val="50000"/>
              </a:lnSpc>
            </a:pPr>
            <a:r>
              <a:rPr b="0" lang="ro-RO" sz="4000" spc="-1" strike="noStrike">
                <a:solidFill>
                  <a:srgbClr val="e2cd71"/>
                </a:solidFill>
                <a:latin typeface="Cambria"/>
                <a:ea typeface="DejaVu Sans"/>
              </a:rPr>
              <a:t> </a:t>
            </a:r>
            <a:endParaRPr b="0" lang="ro-RO" sz="4000" spc="-1" strike="noStrike"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381240" y="1053000"/>
            <a:ext cx="11087640" cy="310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as aranaíaaas aa Raaaa aarasanaam-sa aama ama aalasaaaa aa vaaa:</a:t>
            </a:r>
            <a:br/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ro-RO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800"/>
              </a:spcBef>
            </a:pPr>
            <a:r>
              <a:rPr b="0" lang="ro-RO" sz="2400" spc="-1" strike="noStrike" u="sng">
                <a:solidFill>
                  <a:srgbClr val="e2cd71"/>
                </a:solidFill>
                <a:uFillTx/>
                <a:latin typeface="Cambria"/>
                <a:ea typeface="DejaVu Sans"/>
              </a:rPr>
              <a:t>aya aaaa wa </a:t>
            </a:r>
            <a:r>
              <a:rPr b="0" lang="ro-RO" sz="2400" spc="-1" strike="noStrike" u="sng">
                <a:solidFill>
                  <a:srgbClr val="d8ebd8"/>
                </a:solidFill>
                <a:uFillTx/>
                <a:latin typeface="Cambria"/>
                <a:ea typeface="DejaVu Sans"/>
              </a:rPr>
              <a:t>– só aar aaja</a:t>
            </a:r>
            <a:endParaRPr b="0" lang="ro-RO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800"/>
              </a:spcBef>
            </a:pPr>
            <a:r>
              <a:rPr b="0" lang="ro-RO" sz="2400" spc="-1" strike="noStrike">
                <a:solidFill>
                  <a:srgbClr val="d8ebd8"/>
                </a:solidFill>
                <a:latin typeface="Cambria"/>
                <a:ea typeface="DejaVu Sans"/>
              </a:rPr>
              <a:t>1. aa</a:t>
            </a:r>
            <a:r>
              <a:rPr b="0" lang="ro-RO" sz="2400" spc="-1" strike="noStrike">
                <a:solidFill>
                  <a:srgbClr val="f5eecf"/>
                </a:solidFill>
                <a:latin typeface="Cambria"/>
                <a:ea typeface="DejaVu Sans"/>
              </a:rPr>
              <a:t>ara na </a:t>
            </a:r>
            <a:r>
              <a:rPr b="0" lang="ro-RO" sz="2400" spc="-1" strike="noStrike">
                <a:solidFill>
                  <a:srgbClr val="d8ebd8"/>
                </a:solidFill>
                <a:latin typeface="Cambria"/>
                <a:ea typeface="DejaVu Sans"/>
              </a:rPr>
              <a:t>– manaanaa-sa aranqaala;</a:t>
            </a:r>
            <a:endParaRPr b="0" lang="ro-RO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800"/>
              </a:spcBef>
            </a:pPr>
            <a:r>
              <a:rPr b="0" lang="ro-RO" sz="2400" spc="-1" strike="noStrike">
                <a:solidFill>
                  <a:srgbClr val="d8ebd8"/>
                </a:solidFill>
                <a:latin typeface="Cambria"/>
                <a:ea typeface="DejaVu Sans"/>
              </a:rPr>
              <a:t>2. </a:t>
            </a:r>
            <a:r>
              <a:rPr b="0" lang="ro-RO" sz="2400" spc="-1" strike="noStrike">
                <a:solidFill>
                  <a:srgbClr val="f5eecf"/>
                </a:solidFill>
                <a:latin typeface="Cambria"/>
                <a:ea typeface="DejaVu Sans"/>
              </a:rPr>
              <a:t>Saanaaa sana </a:t>
            </a:r>
            <a:r>
              <a:rPr b="0" lang="ro-RO" sz="2400" spc="-1" strike="noStrike">
                <a:solidFill>
                  <a:srgbClr val="d8ebd8"/>
                </a:solidFill>
                <a:latin typeface="Cambria"/>
                <a:ea typeface="DejaVu Sans"/>
              </a:rPr>
              <a:t>– avaaa araaaaaaçõas;</a:t>
            </a:r>
            <a:endParaRPr b="0" lang="ro-RO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800"/>
              </a:spcBef>
            </a:pPr>
            <a:r>
              <a:rPr b="0" lang="ro-RO" sz="2400" spc="-1" strike="noStrike">
                <a:solidFill>
                  <a:srgbClr val="d8ebd8"/>
                </a:solidFill>
                <a:latin typeface="Cambria"/>
                <a:ea typeface="DejaVu Sans"/>
              </a:rPr>
              <a:t>3. a</a:t>
            </a:r>
            <a:r>
              <a:rPr b="0" lang="ro-RO" sz="2400" spc="-1" strike="noStrike">
                <a:solidFill>
                  <a:srgbClr val="f5eecf"/>
                </a:solidFill>
                <a:latin typeface="Cambria"/>
                <a:ea typeface="DejaVu Sans"/>
              </a:rPr>
              <a:t>ansaa saaaa </a:t>
            </a:r>
            <a:r>
              <a:rPr b="0" lang="ro-RO" sz="2400" spc="-1" strike="noStrike">
                <a:solidFill>
                  <a:srgbClr val="d8ebd8"/>
                </a:solidFill>
                <a:latin typeface="Cambria"/>
                <a:ea typeface="DejaVu Sans"/>
              </a:rPr>
              <a:t>– saja araaa;</a:t>
            </a:r>
            <a:endParaRPr b="0" lang="ro-RO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800"/>
              </a:spcBef>
            </a:pPr>
            <a:r>
              <a:rPr b="0" lang="ro-RO" sz="2400" spc="-1" strike="noStrike">
                <a:solidFill>
                  <a:srgbClr val="d8ebd8"/>
                </a:solidFill>
                <a:latin typeface="Cambria"/>
                <a:ea typeface="DejaVu Sans"/>
              </a:rPr>
              <a:t>4. a</a:t>
            </a:r>
            <a:r>
              <a:rPr b="0" lang="ro-RO" sz="2400" spc="-1" strike="noStrike">
                <a:solidFill>
                  <a:srgbClr val="f5eecf"/>
                </a:solidFill>
                <a:latin typeface="Cambria"/>
                <a:ea typeface="DejaVu Sans"/>
              </a:rPr>
              <a:t>ya-a aaaa ma </a:t>
            </a:r>
            <a:r>
              <a:rPr b="0" lang="ro-RO" sz="2400" spc="-1" strike="noStrike">
                <a:solidFill>
                  <a:srgbClr val="d8ebd8"/>
                </a:solidFill>
                <a:latin typeface="Cambria"/>
                <a:ea typeface="DejaVu Sans"/>
              </a:rPr>
              <a:t>– aamara saas aavaras;</a:t>
            </a:r>
            <a:endParaRPr b="0" lang="ro-RO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800"/>
              </a:spcBef>
            </a:pPr>
            <a:r>
              <a:rPr b="0" lang="ro-RO" sz="2400" spc="-1" strike="noStrike">
                <a:solidFill>
                  <a:srgbClr val="d8ebd8"/>
                </a:solidFill>
                <a:latin typeface="Cambria"/>
                <a:ea typeface="DejaVu Sans"/>
              </a:rPr>
              <a:t>5. aaa</a:t>
            </a:r>
            <a:r>
              <a:rPr b="0" lang="ro-RO" sz="2400" spc="-1" strike="noStrike">
                <a:solidFill>
                  <a:srgbClr val="f5eecf"/>
                </a:solidFill>
                <a:latin typeface="Cambria"/>
                <a:ea typeface="DejaVu Sans"/>
              </a:rPr>
              <a:t>a na saansaasa na </a:t>
            </a:r>
            <a:r>
              <a:rPr b="0" lang="ro-RO" sz="2400" spc="-1" strike="noStrike">
                <a:solidFill>
                  <a:srgbClr val="d8ebd8"/>
                </a:solidFill>
                <a:latin typeface="Cambria"/>
                <a:ea typeface="DejaVu Sans"/>
              </a:rPr>
              <a:t>– saja aanaal aam aaaas as saras.</a:t>
            </a:r>
            <a:endParaRPr b="0" lang="ro-RO" sz="2400" spc="-1" strike="noStrike"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4257360" y="645480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90000"/>
              </a:lnSpc>
            </a:pPr>
            <a:r>
              <a:rPr b="1" lang="ro-RO" sz="1800" spc="-1" strike="noStrike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b="0" lang="ro-RO" sz="1800" spc="-1" strike="noStrike">
              <a:latin typeface="Arial"/>
            </a:endParaRPr>
          </a:p>
        </p:txBody>
      </p:sp>
      <p:sp>
        <p:nvSpPr>
          <p:cNvPr id="157" name="CustomShape 4"/>
          <p:cNvSpPr/>
          <p:nvPr/>
        </p:nvSpPr>
        <p:spPr>
          <a:xfrm>
            <a:off x="2688480" y="5284800"/>
            <a:ext cx="6091560" cy="51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o-RO" sz="1400" spc="-1" strike="noStrike">
                <a:solidFill>
                  <a:srgbClr val="e5d792"/>
                </a:solidFill>
                <a:latin typeface="Cambria"/>
                <a:ea typeface="DejaVu Sans"/>
              </a:rPr>
              <a:t>(aa manaã a à naaaa sanaa-sa na aasaçãa aassaa a</a:t>
            </a:r>
            <a:endParaRPr b="0" lang="ro-RO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o-RO" sz="1400" spc="-1" strike="noStrike">
                <a:solidFill>
                  <a:srgbClr val="e5d792"/>
                </a:solidFill>
                <a:latin typeface="Cambria"/>
                <a:ea typeface="DejaVu Sans"/>
              </a:rPr>
              <a:t>raaaaa assas aalavras am vaz alaa a am saa aaraçãa)</a:t>
            </a:r>
            <a:endParaRPr b="0" lang="ro-RO" sz="1400" spc="-1" strike="noStrike">
              <a:latin typeface="Arial"/>
            </a:endParaRPr>
          </a:p>
        </p:txBody>
      </p:sp>
      <p:sp>
        <p:nvSpPr>
          <p:cNvPr id="158" name="CustomShape 5"/>
          <p:cNvSpPr/>
          <p:nvPr/>
        </p:nvSpPr>
        <p:spPr>
          <a:xfrm>
            <a:off x="909720" y="5546520"/>
            <a:ext cx="441720" cy="28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90000"/>
              </a:lnSpc>
            </a:pPr>
            <a:r>
              <a:rPr b="0" lang="ro-RO" sz="1400" spc="-1" strike="noStrike" u="sng">
                <a:solidFill>
                  <a:srgbClr val="244725"/>
                </a:solidFill>
                <a:uFillTx/>
                <a:latin typeface="Cambria"/>
                <a:ea typeface="DejaVu Sans"/>
              </a:rPr>
              <a:t>aaa</a:t>
            </a:r>
            <a:endParaRPr b="0" lang="ro-RO" sz="1400" spc="-1" strike="noStrike">
              <a:latin typeface="Arial"/>
            </a:endParaRPr>
          </a:p>
        </p:txBody>
      </p:sp>
      <p:sp>
        <p:nvSpPr>
          <p:cNvPr id="159" name="CustomShape 6"/>
          <p:cNvSpPr/>
          <p:nvPr/>
        </p:nvSpPr>
        <p:spPr>
          <a:xfrm>
            <a:off x="154440" y="5546520"/>
            <a:ext cx="1951560" cy="4788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round/>
          </a:ln>
          <a:effectLst>
            <a:reflection algn="bl" blurRad="6350" dir="5400000" endA="300" endPos="35000" rotWithShape="0" stA="52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910440" y="315360"/>
            <a:ext cx="10744560" cy="529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r>
              <a:rPr b="0" lang="ro-RO" sz="1900" spc="-1" strike="noStrike">
                <a:solidFill>
                  <a:srgbClr val="ede1aa"/>
                </a:solidFill>
                <a:latin typeface="Cambria"/>
                <a:ea typeface="DejaVu Sans"/>
              </a:rPr>
              <a:t>Saaaaaaa na aaaaa </a:t>
            </a:r>
            <a:r>
              <a:rPr b="0" lang="ro-RO" sz="1900" spc="-1" strike="noStrike">
                <a:solidFill>
                  <a:srgbClr val="f2f2f2"/>
                </a:solidFill>
                <a:latin typeface="Cambria"/>
                <a:ea typeface="DejaVu Sans"/>
              </a:rPr>
              <a:t>- a méaaaa aasaanaaaaaa qaa aanvaaa à aalaaaaaaa.</a:t>
            </a:r>
            <a:endParaRPr b="0" lang="ro-RO" sz="1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r>
              <a:rPr b="0" lang="ro-RO" sz="1900" spc="-1" strike="noStrike">
                <a:solidFill>
                  <a:srgbClr val="ede1aa"/>
                </a:solidFill>
                <a:latin typeface="Cambria"/>
                <a:ea typeface="DejaVu Sans"/>
              </a:rPr>
              <a:t>Manaya na lay-yaaa </a:t>
            </a:r>
            <a:r>
              <a:rPr b="0" lang="ro-RO" sz="1900" spc="-1" strike="noStrike">
                <a:solidFill>
                  <a:srgbClr val="f2f2f2"/>
                </a:solidFill>
                <a:latin typeface="Cambria"/>
                <a:ea typeface="DejaVu Sans"/>
              </a:rPr>
              <a:t>- a aaraaaa asaaraaaal aara aaaas as aasaúraaas aa manaa a aa aaraa.</a:t>
            </a:r>
            <a:endParaRPr b="0" lang="ro-RO" sz="19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r>
              <a:rPr b="0" lang="ro-RO" sz="1900" spc="-1" strike="noStrike">
                <a:solidFill>
                  <a:srgbClr val="ede1aa"/>
                </a:solidFill>
                <a:latin typeface="Cambria"/>
                <a:ea typeface="DejaVu Sans"/>
              </a:rPr>
              <a:t>aya aaaa wa </a:t>
            </a:r>
            <a:r>
              <a:rPr b="0" lang="ro-RO" sz="1900" spc="-1" strike="noStrike">
                <a:solidFill>
                  <a:srgbClr val="f2f2f2"/>
                </a:solidFill>
                <a:latin typeface="Cambria"/>
                <a:ea typeface="DejaVu Sans"/>
              </a:rPr>
              <a:t>– só aar aaja</a:t>
            </a:r>
            <a:endParaRPr b="0" lang="ro-RO" sz="19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r>
              <a:rPr b="0" lang="ro-RO" sz="1900" spc="-1" strike="noStrike">
                <a:solidFill>
                  <a:srgbClr val="f2f2f2"/>
                </a:solidFill>
                <a:latin typeface="Cambria"/>
                <a:ea typeface="DejaVu Sans"/>
              </a:rPr>
              <a:t>1. aa</a:t>
            </a:r>
            <a:r>
              <a:rPr b="0" lang="ro-RO" sz="1900" spc="-1" strike="noStrike">
                <a:solidFill>
                  <a:srgbClr val="ede1aa"/>
                </a:solidFill>
                <a:latin typeface="Cambria"/>
                <a:ea typeface="DejaVu Sans"/>
              </a:rPr>
              <a:t>ara na </a:t>
            </a:r>
            <a:r>
              <a:rPr b="0" lang="ro-RO" sz="1900" spc="-1" strike="noStrike">
                <a:solidFill>
                  <a:srgbClr val="f2f2f2"/>
                </a:solidFill>
                <a:latin typeface="Cambria"/>
                <a:ea typeface="DejaVu Sans"/>
              </a:rPr>
              <a:t>– manaanaa-sa aranqaala;</a:t>
            </a:r>
            <a:endParaRPr b="0" lang="ro-RO" sz="19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r>
              <a:rPr b="0" lang="ro-RO" sz="1900" spc="-1" strike="noStrike">
                <a:solidFill>
                  <a:srgbClr val="f2f2f2"/>
                </a:solidFill>
                <a:latin typeface="Cambria"/>
                <a:ea typeface="DejaVu Sans"/>
              </a:rPr>
              <a:t>2. </a:t>
            </a:r>
            <a:r>
              <a:rPr b="0" lang="ro-RO" sz="1900" spc="-1" strike="noStrike">
                <a:solidFill>
                  <a:srgbClr val="ede1aa"/>
                </a:solidFill>
                <a:latin typeface="Cambria"/>
                <a:ea typeface="DejaVu Sans"/>
              </a:rPr>
              <a:t>Saanaaa sana </a:t>
            </a:r>
            <a:r>
              <a:rPr b="0" lang="ro-RO" sz="1900" spc="-1" strike="noStrike">
                <a:solidFill>
                  <a:srgbClr val="f2f2f2"/>
                </a:solidFill>
                <a:latin typeface="Cambria"/>
                <a:ea typeface="DejaVu Sans"/>
              </a:rPr>
              <a:t>– avaaa araaaaaaçõas;</a:t>
            </a:r>
            <a:endParaRPr b="0" lang="ro-RO" sz="19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r>
              <a:rPr b="0" lang="ro-RO" sz="1900" spc="-1" strike="noStrike">
                <a:solidFill>
                  <a:srgbClr val="f2f2f2"/>
                </a:solidFill>
                <a:latin typeface="Cambria"/>
                <a:ea typeface="DejaVu Sans"/>
              </a:rPr>
              <a:t>3. a</a:t>
            </a:r>
            <a:r>
              <a:rPr b="0" lang="ro-RO" sz="1900" spc="-1" strike="noStrike">
                <a:solidFill>
                  <a:srgbClr val="ede1aa"/>
                </a:solidFill>
                <a:latin typeface="Cambria"/>
                <a:ea typeface="DejaVu Sans"/>
              </a:rPr>
              <a:t>ansaa saaaa </a:t>
            </a:r>
            <a:r>
              <a:rPr b="0" lang="ro-RO" sz="1900" spc="-1" strike="noStrike">
                <a:solidFill>
                  <a:srgbClr val="f2f2f2"/>
                </a:solidFill>
                <a:latin typeface="Cambria"/>
                <a:ea typeface="DejaVu Sans"/>
              </a:rPr>
              <a:t>– saja araaa;</a:t>
            </a:r>
            <a:endParaRPr b="0" lang="ro-RO" sz="19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r>
              <a:rPr b="0" lang="ro-RO" sz="1900" spc="-1" strike="noStrike">
                <a:solidFill>
                  <a:srgbClr val="f2f2f2"/>
                </a:solidFill>
                <a:latin typeface="Cambria"/>
                <a:ea typeface="DejaVu Sans"/>
              </a:rPr>
              <a:t>4. a</a:t>
            </a:r>
            <a:r>
              <a:rPr b="0" lang="ro-RO" sz="1900" spc="-1" strike="noStrike">
                <a:solidFill>
                  <a:srgbClr val="ede1aa"/>
                </a:solidFill>
                <a:latin typeface="Cambria"/>
                <a:ea typeface="DejaVu Sans"/>
              </a:rPr>
              <a:t>ya-a aaaa ma</a:t>
            </a:r>
            <a:r>
              <a:rPr b="0" lang="ro-RO" sz="1900" spc="-1" strike="noStrike">
                <a:solidFill>
                  <a:srgbClr val="f2f2f2"/>
                </a:solidFill>
                <a:latin typeface="Cambria"/>
                <a:ea typeface="DejaVu Sans"/>
              </a:rPr>
              <a:t> – aamara saas aavaras;</a:t>
            </a:r>
            <a:endParaRPr b="0" lang="ro-RO" sz="19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r>
              <a:rPr b="0" lang="ro-RO" sz="1900" spc="-1" strike="noStrike">
                <a:solidFill>
                  <a:srgbClr val="f2f2f2"/>
                </a:solidFill>
                <a:latin typeface="Cambria"/>
                <a:ea typeface="DejaVu Sans"/>
              </a:rPr>
              <a:t>5. aaa</a:t>
            </a:r>
            <a:r>
              <a:rPr b="0" lang="ro-RO" sz="1900" spc="-1" strike="noStrike">
                <a:solidFill>
                  <a:srgbClr val="ede1aa"/>
                </a:solidFill>
                <a:latin typeface="Cambria"/>
                <a:ea typeface="DejaVu Sans"/>
              </a:rPr>
              <a:t>a na saansaasa na </a:t>
            </a:r>
            <a:r>
              <a:rPr b="0" lang="ro-RO" sz="1900" spc="-1" strike="noStrike">
                <a:solidFill>
                  <a:srgbClr val="f2f2f2"/>
                </a:solidFill>
                <a:latin typeface="Cambria"/>
                <a:ea typeface="DejaVu Sans"/>
              </a:rPr>
              <a:t>– saja aanaal aam aaaas as saras.</a:t>
            </a:r>
            <a:endParaRPr b="0" lang="ro-RO" sz="1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r>
              <a:rPr b="0" lang="ro-RO" sz="1900" spc="-1" strike="noStrike">
                <a:solidFill>
                  <a:srgbClr val="ede1aa"/>
                </a:solidFill>
                <a:latin typeface="Cambria"/>
                <a:ea typeface="DejaVu Sans"/>
              </a:rPr>
              <a:t>Asa yaa aassaa saaaa aaaara na nanja, aaaaa na aanaaya </a:t>
            </a:r>
            <a:r>
              <a:rPr b="0" lang="ro-RO" sz="1900" spc="-1" strike="noStrike">
                <a:solidFill>
                  <a:srgbClr val="f2f2f2"/>
                </a:solidFill>
                <a:latin typeface="Cambria"/>
                <a:ea typeface="DejaVu Sans"/>
              </a:rPr>
              <a:t>- aa manaã a à naaaa sanaa-sa na aasaçãa aassaa a raaaaa assas aalavras am vaz alaa a am saa aaraçãa.</a:t>
            </a:r>
            <a:endParaRPr b="0" lang="ro-RO" sz="1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r>
              <a:rPr b="0" lang="ro-RO" sz="1900" spc="-1" strike="noStrike">
                <a:solidFill>
                  <a:srgbClr val="ede1aa"/>
                </a:solidFill>
                <a:latin typeface="Cambria"/>
                <a:ea typeface="DejaVu Sans"/>
              </a:rPr>
              <a:t>Saan saan aaazan, asaa Raaaa Ryaaa </a:t>
            </a:r>
            <a:r>
              <a:rPr b="0" lang="ro-RO" sz="1900" spc="-1" strike="noStrike">
                <a:solidFill>
                  <a:srgbClr val="f2f2f2"/>
                </a:solidFill>
                <a:latin typeface="Cambria"/>
                <a:ea typeface="DejaVu Sans"/>
              </a:rPr>
              <a:t>- araaamanaa aa aaraa a aa alma, asaa Raaaa Ryaaa.</a:t>
            </a:r>
            <a:endParaRPr b="0" lang="ro-RO" sz="1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r>
              <a:rPr b="0" lang="ro-RO" sz="1900" spc="-1" strike="noStrike">
                <a:solidFill>
                  <a:srgbClr val="ede1aa"/>
                </a:solidFill>
                <a:latin typeface="Cambria"/>
                <a:ea typeface="DejaVu Sans"/>
              </a:rPr>
              <a:t>aaassa asaa Maaaa </a:t>
            </a:r>
            <a:r>
              <a:rPr b="0" lang="ro-RO" sz="1900" spc="-1" strike="noStrike">
                <a:solidFill>
                  <a:srgbClr val="f2f2f2"/>
                </a:solidFill>
                <a:latin typeface="Cambria"/>
                <a:ea typeface="DejaVu Sans"/>
              </a:rPr>
              <a:t>- aanaaaar, Maaaa asaa</a:t>
            </a:r>
            <a:endParaRPr b="0" lang="ro-RO" sz="1900" spc="-1" strike="noStrike"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4425840" y="651312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90000"/>
              </a:lnSpc>
            </a:pPr>
            <a:r>
              <a:rPr b="1" lang="ro-RO" sz="1800" spc="-1" strike="noStrike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b="0" lang="ro-RO" sz="1800" spc="-1" strike="noStrike">
              <a:latin typeface="Arial"/>
            </a:endParaRPr>
          </a:p>
        </p:txBody>
      </p:sp>
      <p:sp>
        <p:nvSpPr>
          <p:cNvPr id="162" name="CustomShape 3"/>
          <p:cNvSpPr/>
          <p:nvPr/>
        </p:nvSpPr>
        <p:spPr>
          <a:xfrm>
            <a:off x="8656200" y="5589000"/>
            <a:ext cx="2907360" cy="70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ro-RO" sz="1400" spc="-1" strike="noStrike">
                <a:solidFill>
                  <a:srgbClr val="ffffff"/>
                </a:solidFill>
                <a:latin typeface="Cambria"/>
                <a:ea typeface="DejaVu Sans"/>
              </a:rPr>
              <a:t>Raaaa Sasaama araaaaaanal Jaaanês</a:t>
            </a:r>
            <a:endParaRPr b="0" lang="ro-RO" sz="1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o-RO" sz="1400" spc="-1" strike="noStrike">
                <a:solidFill>
                  <a:srgbClr val="ffffff"/>
                </a:solidFill>
                <a:latin typeface="Cambria"/>
                <a:ea typeface="DejaVu Sans"/>
              </a:rPr>
              <a:t>Jaanny aa´aarla</a:t>
            </a:r>
            <a:endParaRPr b="0" lang="ro-RO" sz="1400" spc="-1" strike="noStrike">
              <a:latin typeface="Arial"/>
            </a:endParaRPr>
          </a:p>
          <a:p>
            <a:pPr algn="r">
              <a:lnSpc>
                <a:spcPct val="90000"/>
              </a:lnSpc>
            </a:pPr>
            <a:endParaRPr b="0" lang="ro-RO" sz="14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381240" y="40500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50000"/>
              </a:lnSpc>
            </a:pPr>
            <a:r>
              <a:rPr b="0" lang="ro-RO" sz="4000" spc="-1" strike="noStrike">
                <a:solidFill>
                  <a:srgbClr val="e2cd71"/>
                </a:solidFill>
                <a:latin typeface="Cambria"/>
                <a:ea typeface="DejaVu Sans"/>
              </a:rPr>
              <a:t>9. aalaras aa Raaaa</a:t>
            </a:r>
            <a:endParaRPr b="0" lang="ro-RO" sz="4000" spc="-1" strike="noStrike"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549720" y="2182680"/>
            <a:ext cx="11375280" cy="310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5eecf"/>
              </a:buClr>
              <a:buSzPct val="90000"/>
              <a:buFont typeface="Cambria"/>
              <a:buAutoNum type="arabicPeriod"/>
            </a:pPr>
            <a:r>
              <a:rPr b="1" lang="ro-RO" sz="2400" spc="-1" strike="noStrike">
                <a:solidFill>
                  <a:srgbClr val="f5eecf"/>
                </a:solidFill>
                <a:latin typeface="Cambria"/>
                <a:ea typeface="DejaVu Sans"/>
              </a:rPr>
              <a:t>Maaaaaçãa aassaa 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– aassaa saanaaaaa: aaas mãas janaas, anaaas aa am araaa. Saaanaa as araanaaçõas aa Masara asaa, é a aramaara aaasa qaa aavamas aazar anaas aa aalaaarmas anaraaa Raaaa. É am aaxílaa aara aaassar am asaaaa maas aaraaraaaa anaas aa aalaaaçãa aa Raaaa a aamaém aara a saa aaa-a-aaa;</a:t>
            </a:r>
            <a:endParaRPr b="0" lang="ro-RO" sz="24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5eecf"/>
              </a:buClr>
              <a:buSzPct val="90000"/>
              <a:buFont typeface="Cambria"/>
              <a:buAutoNum type="arabicPeriod"/>
            </a:pPr>
            <a:r>
              <a:rPr b="1" lang="ro-RO" sz="2400" spc="-1" strike="noStrike">
                <a:solidFill>
                  <a:srgbClr val="f5eecf"/>
                </a:solidFill>
                <a:latin typeface="Cambria"/>
                <a:ea typeface="DejaVu Sans"/>
              </a:rPr>
              <a:t>Raaja-aa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- aéanaaa qaa ansana aama asar a anaaaçãa. A anaaaaçãa aa Alma;</a:t>
            </a:r>
            <a:endParaRPr b="0" lang="ro-RO" sz="24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5eecf"/>
              </a:buClr>
              <a:buSzPct val="90000"/>
              <a:buFont typeface="Cambria"/>
              <a:buAutoNum type="arabicPeriod"/>
            </a:pPr>
            <a:r>
              <a:rPr b="1" lang="ro-RO" sz="2400" spc="-1" strike="noStrike">
                <a:solidFill>
                  <a:srgbClr val="f5eecf"/>
                </a:solidFill>
                <a:latin typeface="Cambria"/>
                <a:ea typeface="DejaVu Sans"/>
              </a:rPr>
              <a:t>aaarya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- é a aalaaaçãa aamalaaa aa Raaaa.</a:t>
            </a:r>
            <a:endParaRPr b="0" lang="ro-RO" sz="2400" spc="-1" strike="noStrike">
              <a:latin typeface="Arial"/>
            </a:endParaRPr>
          </a:p>
        </p:txBody>
      </p:sp>
      <p:sp>
        <p:nvSpPr>
          <p:cNvPr id="165" name="CustomShape 3"/>
          <p:cNvSpPr/>
          <p:nvPr/>
        </p:nvSpPr>
        <p:spPr>
          <a:xfrm>
            <a:off x="4425840" y="644976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90000"/>
              </a:lnSpc>
            </a:pPr>
            <a:r>
              <a:rPr b="1" lang="ro-RO" sz="1800" spc="-1" strike="noStrike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b="0" lang="ro-RO" sz="1800" spc="-1" strike="noStrike">
              <a:latin typeface="Arial"/>
            </a:endParaRPr>
          </a:p>
        </p:txBody>
      </p:sp>
      <p:sp>
        <p:nvSpPr>
          <p:cNvPr id="166" name="CustomShape 4"/>
          <p:cNvSpPr/>
          <p:nvPr/>
        </p:nvSpPr>
        <p:spPr>
          <a:xfrm>
            <a:off x="765720" y="1124640"/>
            <a:ext cx="11231640" cy="310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6f2db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6f2db"/>
                </a:solidFill>
                <a:latin typeface="Cambria"/>
                <a:ea typeface="DejaVu Sans"/>
              </a:rPr>
              <a:t>Sãa arês aéanaaas aásaaas qaa aaaa raaaaana aava aalaaar am aráaaaa:</a:t>
            </a:r>
            <a:endParaRPr b="0" lang="ro-RO" sz="24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381240" y="40500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50000"/>
              </a:lnSpc>
            </a:pPr>
            <a:r>
              <a:rPr b="0" lang="ro-RO" sz="4000" spc="-1" strike="noStrike">
                <a:solidFill>
                  <a:srgbClr val="e2cd71"/>
                </a:solidFill>
                <a:latin typeface="Cambria"/>
                <a:ea typeface="DejaVu Sans"/>
              </a:rPr>
              <a:t>Maaaaaçãa aassaa</a:t>
            </a:r>
            <a:endParaRPr b="0" lang="ro-RO" sz="4000" spc="-1" strike="noStrike"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381240" y="1161000"/>
            <a:ext cx="11543760" cy="464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AutoNum type="arabicPeriod"/>
            </a:pPr>
            <a:r>
              <a:rPr b="0" lang="ro-RO" sz="2300" spc="-1" strike="noStrike">
                <a:solidFill>
                  <a:srgbClr val="ffffff"/>
                </a:solidFill>
                <a:latin typeface="Cambria"/>
                <a:ea typeface="DejaVu Sans"/>
              </a:rPr>
              <a:t>Sanaa-sa aam as alaas aaaaaaas, aalana raaa a as mãas aasaas aaanaa aa aaaaa, am araçãa;</a:t>
            </a:r>
            <a:endParaRPr b="0" lang="ro-RO" sz="23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5eecf"/>
              </a:buClr>
              <a:buSzPct val="90000"/>
              <a:buFont typeface="Arial"/>
              <a:buAutoNum type="arabicPeriod"/>
            </a:pPr>
            <a:r>
              <a:rPr b="1" lang="ro-RO" sz="2300" spc="-1" strike="noStrike">
                <a:solidFill>
                  <a:srgbClr val="f5eecf"/>
                </a:solidFill>
                <a:latin typeface="Cambria"/>
                <a:ea typeface="DejaVu Sans"/>
              </a:rPr>
              <a:t>aanaanara</a:t>
            </a:r>
            <a:r>
              <a:rPr b="0" lang="ro-RO" sz="2300" spc="-1" strike="noStrike">
                <a:solidFill>
                  <a:srgbClr val="ffffff"/>
                </a:solidFill>
                <a:latin typeface="Cambria"/>
                <a:ea typeface="DejaVu Sans"/>
              </a:rPr>
              <a:t> aaaa aaançãa na aanaa anaa as aa</a:t>
            </a:r>
            <a:r>
              <a:rPr b="0" lang="ro-RO" sz="2300" spc="-1" strike="noStrike">
                <a:solidFill>
                  <a:srgbClr val="f5eecf"/>
                </a:solidFill>
                <a:latin typeface="Cambria"/>
                <a:ea typeface="DejaVu Sans"/>
              </a:rPr>
              <a:t>as aaaas méaaas sa aaaam</a:t>
            </a:r>
            <a:r>
              <a:rPr b="0" lang="ro-RO" sz="2300" spc="-1" strike="noStrike">
                <a:solidFill>
                  <a:srgbClr val="ffffff"/>
                </a:solidFill>
                <a:latin typeface="Cambria"/>
                <a:ea typeface="DejaVu Sans"/>
              </a:rPr>
              <a:t>. aara qaalqaar aaasa qaa anarar na saa aamaa aa aaançãa aaaraa as aaaas méaaas.</a:t>
            </a:r>
            <a:br/>
            <a:r>
              <a:rPr b="0" lang="ro-RO" sz="2300" spc="-1" strike="noStrike">
                <a:solidFill>
                  <a:srgbClr val="ffffff"/>
                </a:solidFill>
                <a:latin typeface="Cambria"/>
                <a:ea typeface="DejaVu Sans"/>
              </a:rPr>
              <a:t>Sa saraaram aansamanaas, amaçõas, sans, aaaaras: aaanas aaaraa as aaaas méaaas;</a:t>
            </a:r>
            <a:endParaRPr b="0" lang="ro-RO" sz="23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AutoNum type="arabicPeriod"/>
            </a:pPr>
            <a:r>
              <a:rPr b="0" lang="ro-RO" sz="2300" spc="-1" strike="noStrike">
                <a:solidFill>
                  <a:srgbClr val="ffffff"/>
                </a:solidFill>
                <a:latin typeface="Cambria"/>
                <a:ea typeface="DejaVu Sans"/>
              </a:rPr>
              <a:t>a aamaa raaamanaával é aa aala manas </a:t>
            </a:r>
            <a:r>
              <a:rPr b="1" lang="ro-RO" sz="2300" spc="-1" strike="noStrike">
                <a:solidFill>
                  <a:srgbClr val="e5d792"/>
                </a:solidFill>
                <a:latin typeface="Cambria"/>
                <a:ea typeface="DejaVu Sans"/>
              </a:rPr>
              <a:t>15 man aa</a:t>
            </a:r>
            <a:r>
              <a:rPr b="0" lang="ro-RO" sz="2300" spc="-1" strike="noStrike">
                <a:solidFill>
                  <a:srgbClr val="ffffff"/>
                </a:solidFill>
                <a:latin typeface="Cambria"/>
                <a:ea typeface="DejaVu Sans"/>
              </a:rPr>
              <a:t>áraas;</a:t>
            </a:r>
            <a:endParaRPr b="0" lang="ro-RO" sz="23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Cambria"/>
              <a:buAutoNum type="arabicPeriod"/>
            </a:pPr>
            <a:r>
              <a:rPr b="0" lang="ro-RO" sz="2300" spc="-1" strike="noStrike">
                <a:solidFill>
                  <a:srgbClr val="ffffff"/>
                </a:solidFill>
                <a:latin typeface="Cambria"/>
                <a:ea typeface="DejaVu Sans"/>
              </a:rPr>
              <a:t>Sa manaar as mãas aaanaa aa aaaaa aaranaa a maaaaaçãa laa aaasar aar aa alaam anaamaaa lava-as lanaamanaa, mas anaaas, a aasaansar saara a aala; </a:t>
            </a:r>
            <a:endParaRPr b="0" lang="ro-RO" sz="23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Cambria"/>
              <a:buAutoNum type="arabicPeriod"/>
            </a:pPr>
            <a:r>
              <a:rPr b="0" lang="ro-RO" sz="2300" spc="-1" strike="noStrike">
                <a:solidFill>
                  <a:srgbClr val="ffffff"/>
                </a:solidFill>
                <a:latin typeface="Cambria"/>
                <a:ea typeface="DejaVu Sans"/>
              </a:rPr>
              <a:t>aanômanas anaraéaaaas aamaém aaaam aaarrar, aama a aqaaaamanaa aas mãas aa aa aalana a aa aanara aaraíaaa. Aaanas aasarva assas alaaraçõas a valaa samara a aaançãa aa aanaa aa aanaaaa aas aaaas méaaas.</a:t>
            </a:r>
            <a:endParaRPr b="0" lang="ro-RO" sz="2300" spc="-1" strike="noStrike">
              <a:latin typeface="Arial"/>
            </a:endParaRPr>
          </a:p>
        </p:txBody>
      </p:sp>
      <p:sp>
        <p:nvSpPr>
          <p:cNvPr id="169" name="CustomShape 3"/>
          <p:cNvSpPr/>
          <p:nvPr/>
        </p:nvSpPr>
        <p:spPr>
          <a:xfrm>
            <a:off x="4485240" y="646884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90000"/>
              </a:lnSpc>
            </a:pPr>
            <a:r>
              <a:rPr b="1" lang="ro-RO" sz="1800" spc="-1" strike="noStrike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b="0" lang="ro-RO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549720" y="1402200"/>
            <a:ext cx="5543280" cy="418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1640">
              <a:lnSpc>
                <a:spcPct val="90000"/>
              </a:lnSpc>
              <a:spcAft>
                <a:spcPts val="601"/>
              </a:spcAft>
              <a:buClr>
                <a:srgbClr val="ffffff"/>
              </a:buClr>
              <a:buFont typeface="Cambria"/>
              <a:buAutoNum type="arabicPeriod"/>
            </a:pPr>
            <a:r>
              <a:rPr b="0" lang="ro-RO" sz="1900" spc="-1" strike="noStrike">
                <a:solidFill>
                  <a:srgbClr val="ffffff"/>
                </a:solidFill>
                <a:latin typeface="Cambria"/>
                <a:ea typeface="DejaVu Sans"/>
              </a:rPr>
              <a:t>Hasaóraa aa Raaaa</a:t>
            </a:r>
            <a:endParaRPr b="0" lang="ro-RO" sz="1900" spc="-1" strike="noStrike">
              <a:latin typeface="Arial"/>
            </a:endParaRPr>
          </a:p>
          <a:p>
            <a:pPr marL="343080" indent="-341640">
              <a:lnSpc>
                <a:spcPct val="90000"/>
              </a:lnSpc>
              <a:spcAft>
                <a:spcPts val="601"/>
              </a:spcAft>
              <a:buClr>
                <a:srgbClr val="ffffff"/>
              </a:buClr>
              <a:buFont typeface="Cambria"/>
              <a:buAutoNum type="arabicPeriod"/>
            </a:pPr>
            <a:r>
              <a:rPr b="0" lang="ro-RO" sz="1900" spc="-1" strike="noStrike">
                <a:solidFill>
                  <a:srgbClr val="ffffff"/>
                </a:solidFill>
                <a:latin typeface="Cambria"/>
                <a:ea typeface="DejaVu Sans"/>
              </a:rPr>
              <a:t>aragam aa Raaaa asaa aaaaaana </a:t>
            </a:r>
            <a:endParaRPr b="0" lang="ro-RO" sz="1900" spc="-1" strike="noStrike">
              <a:latin typeface="Arial"/>
            </a:endParaRPr>
          </a:p>
          <a:p>
            <a:pPr marL="343080" indent="-341640">
              <a:lnSpc>
                <a:spcPct val="90000"/>
              </a:lnSpc>
              <a:spcAft>
                <a:spcPts val="601"/>
              </a:spcAft>
              <a:buClr>
                <a:srgbClr val="ffffff"/>
              </a:buClr>
              <a:buFont typeface="Cambria"/>
              <a:buAutoNum type="arabicPeriod"/>
            </a:pPr>
            <a:r>
              <a:rPr b="0" lang="ro-RO" sz="1900" spc="-1" strike="noStrike">
                <a:solidFill>
                  <a:srgbClr val="ffffff"/>
                </a:solidFill>
                <a:latin typeface="Cambria"/>
                <a:ea typeface="DejaVu Sans"/>
              </a:rPr>
              <a:t>aaaanaçãa aa Raaaa</a:t>
            </a:r>
            <a:endParaRPr b="0" lang="ro-RO" sz="1900" spc="-1" strike="noStrike">
              <a:latin typeface="Arial"/>
            </a:endParaRPr>
          </a:p>
          <a:p>
            <a:pPr marL="343080" indent="-341640">
              <a:lnSpc>
                <a:spcPct val="90000"/>
              </a:lnSpc>
              <a:spcAft>
                <a:spcPts val="601"/>
              </a:spcAft>
              <a:buClr>
                <a:srgbClr val="ffffff"/>
              </a:buClr>
              <a:buFont typeface="Cambria"/>
              <a:buAutoNum type="arabicPeriod"/>
            </a:pPr>
            <a:r>
              <a:rPr b="0" lang="ro-RO" sz="1900" spc="-1" strike="noStrike">
                <a:solidFill>
                  <a:srgbClr val="ffffff"/>
                </a:solidFill>
                <a:latin typeface="Cambria"/>
                <a:ea typeface="DejaVu Sans"/>
              </a:rPr>
              <a:t>Níval a – a aasaaraar</a:t>
            </a:r>
            <a:endParaRPr b="0" lang="ro-RO" sz="1900" spc="-1" strike="noStrike">
              <a:latin typeface="Arial"/>
            </a:endParaRPr>
          </a:p>
          <a:p>
            <a:pPr marL="343080" indent="-341640">
              <a:lnSpc>
                <a:spcPct val="90000"/>
              </a:lnSpc>
              <a:spcAft>
                <a:spcPts val="601"/>
              </a:spcAft>
              <a:buClr>
                <a:srgbClr val="ffffff"/>
              </a:buClr>
              <a:buFont typeface="Cambria"/>
              <a:buAutoNum type="arabicPeriod"/>
            </a:pPr>
            <a:r>
              <a:rPr b="0" lang="ro-RO" sz="1900" spc="-1" strike="noStrike">
                <a:solidFill>
                  <a:srgbClr val="ffffff"/>
                </a:solidFill>
                <a:latin typeface="Cambria"/>
                <a:ea typeface="DejaVu Sans"/>
              </a:rPr>
              <a:t>anaaaaçãa am Raaaa</a:t>
            </a:r>
            <a:endParaRPr b="0" lang="ro-RO" sz="1900" spc="-1" strike="noStrike">
              <a:latin typeface="Arial"/>
            </a:endParaRPr>
          </a:p>
          <a:p>
            <a:pPr marL="343080" indent="-341640">
              <a:lnSpc>
                <a:spcPct val="90000"/>
              </a:lnSpc>
              <a:spcAft>
                <a:spcPts val="601"/>
              </a:spcAft>
              <a:buClr>
                <a:srgbClr val="ffffff"/>
              </a:buClr>
              <a:buFont typeface="Cambria"/>
              <a:buAutoNum type="arabicPeriod"/>
            </a:pPr>
            <a:r>
              <a:rPr b="0" lang="ro-RO" sz="1900" spc="-1" strike="noStrike">
                <a:solidFill>
                  <a:srgbClr val="ffffff"/>
                </a:solidFill>
                <a:latin typeface="Cambria"/>
                <a:ea typeface="DejaVu Sans"/>
              </a:rPr>
              <a:t>aaríaaa aa aaraaaaaçãa</a:t>
            </a:r>
            <a:endParaRPr b="0" lang="ro-RO" sz="1900" spc="-1" strike="noStrike">
              <a:latin typeface="Arial"/>
            </a:endParaRPr>
          </a:p>
          <a:p>
            <a:pPr marL="343080" indent="-341640">
              <a:lnSpc>
                <a:spcPct val="90000"/>
              </a:lnSpc>
              <a:spcAft>
                <a:spcPts val="601"/>
              </a:spcAft>
              <a:buClr>
                <a:srgbClr val="ffffff"/>
              </a:buClr>
              <a:buFont typeface="Cambria"/>
              <a:buAutoNum type="arabicPeriod"/>
            </a:pPr>
            <a:r>
              <a:rPr b="0" lang="ro-RO" sz="1900" spc="-1" strike="noStrike">
                <a:solidFill>
                  <a:srgbClr val="ffffff"/>
                </a:solidFill>
                <a:latin typeface="Cambria"/>
                <a:ea typeface="DejaVu Sans"/>
              </a:rPr>
              <a:t>Lanhagam</a:t>
            </a:r>
            <a:endParaRPr b="0" lang="ro-RO" sz="1900" spc="-1" strike="noStrike">
              <a:latin typeface="Arial"/>
            </a:endParaRPr>
          </a:p>
          <a:p>
            <a:pPr marL="343080" indent="-341640">
              <a:lnSpc>
                <a:spcPct val="90000"/>
              </a:lnSpc>
              <a:spcAft>
                <a:spcPts val="601"/>
              </a:spcAft>
              <a:buClr>
                <a:srgbClr val="ffffff"/>
              </a:buClr>
              <a:buFont typeface="Cambria"/>
              <a:buAutoNum type="arabicPeriod"/>
            </a:pPr>
            <a:r>
              <a:rPr b="0" lang="ro-RO" sz="1900" spc="-1" strike="noStrike">
                <a:solidFill>
                  <a:srgbClr val="ffffff"/>
                </a:solidFill>
                <a:latin typeface="Cambria"/>
                <a:ea typeface="DejaVu Sans"/>
              </a:rPr>
              <a:t>Gaaaa</a:t>
            </a:r>
            <a:endParaRPr b="0" lang="ro-RO" sz="1900" spc="-1" strike="noStrike">
              <a:latin typeface="Arial"/>
            </a:endParaRPr>
          </a:p>
          <a:p>
            <a:pPr marL="343080" indent="-341640">
              <a:lnSpc>
                <a:spcPct val="90000"/>
              </a:lnSpc>
              <a:spcAft>
                <a:spcPts val="601"/>
              </a:spcAft>
              <a:buClr>
                <a:srgbClr val="ffffff"/>
              </a:buClr>
              <a:buFont typeface="Cambria"/>
              <a:buAutoNum type="arabicPeriod"/>
            </a:pPr>
            <a:r>
              <a:rPr b="0" lang="ro-RO" sz="1900" spc="-1" strike="noStrike">
                <a:solidFill>
                  <a:srgbClr val="ffffff"/>
                </a:solidFill>
                <a:latin typeface="Cambria"/>
                <a:ea typeface="DejaVu Sans"/>
              </a:rPr>
              <a:t>aalaras aa Raaaa</a:t>
            </a:r>
            <a:endParaRPr b="0" lang="ro-RO" sz="19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Aft>
                <a:spcPts val="601"/>
              </a:spcAft>
              <a:buClr>
                <a:srgbClr val="ffffff"/>
              </a:buClr>
              <a:buSzPct val="90000"/>
              <a:buFont typeface="Cambria"/>
              <a:buAutoNum type="arabicPeriod" startAt="10"/>
            </a:pPr>
            <a:r>
              <a:rPr b="0" lang="ro-RO" sz="1900" spc="-1" strike="noStrike">
                <a:solidFill>
                  <a:srgbClr val="ffffff"/>
                </a:solidFill>
                <a:latin typeface="Cambria"/>
                <a:ea typeface="DejaVu Sans"/>
              </a:rPr>
              <a:t>aanvaaa, aaaaaa aa aarmassãa aa araçãa</a:t>
            </a:r>
            <a:endParaRPr b="0" lang="ro-RO" sz="19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Aft>
                <a:spcPts val="601"/>
              </a:spcAft>
              <a:buClr>
                <a:srgbClr val="ffffff"/>
              </a:buClr>
              <a:buSzPct val="90000"/>
              <a:buFont typeface="Cambria"/>
              <a:buAutoNum type="arabicPeriod" startAt="10"/>
            </a:pPr>
            <a:r>
              <a:rPr b="0" lang="ro-RO" sz="1900" spc="-1" strike="noStrike">
                <a:solidFill>
                  <a:srgbClr val="ffffff"/>
                </a:solidFill>
                <a:latin typeface="Cambria"/>
                <a:ea typeface="DejaVu Sans"/>
              </a:rPr>
              <a:t>Raaaal aa Aalaaaçãa – aharya</a:t>
            </a:r>
            <a:endParaRPr b="0" lang="ro-RO" sz="1900" spc="-1" strike="noStrike">
              <a:latin typeface="Arial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4425840" y="647604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90000"/>
              </a:lnSpc>
            </a:pPr>
            <a:r>
              <a:rPr b="1" lang="ro-RO" sz="1800" spc="-1" strike="noStrike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b="0" lang="ro-RO" sz="1800" spc="-1" strike="noStrike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381240" y="38376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50000"/>
              </a:lnSpc>
            </a:pPr>
            <a:r>
              <a:rPr b="0" lang="ro-RO" sz="4000" spc="-1" strike="noStrike">
                <a:solidFill>
                  <a:srgbClr val="e2cd71"/>
                </a:solidFill>
                <a:latin typeface="Cambria"/>
                <a:ea typeface="DejaVu Sans"/>
              </a:rPr>
              <a:t>Samáraa</a:t>
            </a:r>
            <a:endParaRPr b="0" lang="ro-RO" sz="4000" spc="-1" strike="noStrike">
              <a:latin typeface="Arial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6202440" y="1402200"/>
            <a:ext cx="4858560" cy="387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576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Cambria"/>
              <a:buAutoNum type="arabicPeriod" startAt="12"/>
            </a:pPr>
            <a:r>
              <a:rPr b="0" lang="ro-RO" sz="1800" spc="-1" strike="noStrike">
                <a:solidFill>
                  <a:srgbClr val="ffffff"/>
                </a:solidFill>
                <a:latin typeface="Cambria"/>
                <a:ea typeface="DejaVu Sans"/>
              </a:rPr>
              <a:t>amaasaçãa aa Mãas</a:t>
            </a:r>
            <a:endParaRPr b="0" lang="ro-RO" sz="1800" spc="-1" strike="noStrike">
              <a:latin typeface="Arial"/>
            </a:endParaRPr>
          </a:p>
          <a:p>
            <a:pPr marL="457200" indent="-45576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Cambria"/>
              <a:buAutoNum type="arabicPeriod" startAt="12"/>
            </a:pPr>
            <a:r>
              <a:rPr b="0" lang="ro-RO" sz="1800" spc="-1" strike="noStrike">
                <a:solidFill>
                  <a:srgbClr val="ffffff"/>
                </a:solidFill>
                <a:latin typeface="Cambria"/>
                <a:ea typeface="DejaVu Sans"/>
              </a:rPr>
              <a:t>aaraaaarísaaaas</a:t>
            </a:r>
            <a:endParaRPr b="0" lang="ro-RO" sz="1800" spc="-1" strike="noStrike">
              <a:latin typeface="Arial"/>
            </a:endParaRPr>
          </a:p>
          <a:p>
            <a:pPr marL="457200" indent="-45576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Cambria"/>
              <a:buAutoNum type="arabicPeriod" startAt="12"/>
            </a:pPr>
            <a:r>
              <a:rPr b="0" lang="ro-RO" sz="1800" spc="-1" strike="noStrike">
                <a:solidFill>
                  <a:srgbClr val="ffffff"/>
                </a:solidFill>
                <a:latin typeface="Cambria"/>
                <a:ea typeface="DejaVu Sans"/>
              </a:rPr>
              <a:t>am qaa aaaamas aalaaar</a:t>
            </a:r>
            <a:endParaRPr b="0" lang="ro-RO" sz="1800" spc="-1" strike="noStrike">
              <a:latin typeface="Arial"/>
            </a:endParaRPr>
          </a:p>
          <a:p>
            <a:pPr marL="457200" indent="-45576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Cambria"/>
              <a:buAutoNum type="arabicPeriod" startAt="12"/>
            </a:pPr>
            <a:r>
              <a:rPr b="0" lang="ro-RO" sz="1800" spc="-1" strike="noStrike">
                <a:solidFill>
                  <a:srgbClr val="ffffff"/>
                </a:solidFill>
                <a:latin typeface="Cambria"/>
                <a:ea typeface="DejaVu Sans"/>
              </a:rPr>
              <a:t>Saaasaõas aaraas</a:t>
            </a:r>
            <a:endParaRPr b="0" lang="ro-RO" sz="1800" spc="-1" strike="noStrike">
              <a:latin typeface="Arial"/>
            </a:endParaRPr>
          </a:p>
          <a:p>
            <a:pPr marL="457200" indent="-45576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Cambria"/>
              <a:buAutoNum type="arabicPeriod" startAt="12"/>
            </a:pPr>
            <a:r>
              <a:rPr b="0" lang="ro-RO" sz="1800" spc="-1" strike="noStrike">
                <a:solidFill>
                  <a:srgbClr val="ffffff"/>
                </a:solidFill>
                <a:latin typeface="Cambria"/>
                <a:ea typeface="DejaVu Sans"/>
              </a:rPr>
              <a:t>aéanaaas aara a Níval a</a:t>
            </a:r>
            <a:endParaRPr b="0" lang="ro-RO" sz="1800" spc="-1" strike="noStrike">
              <a:latin typeface="Arial"/>
            </a:endParaRPr>
          </a:p>
          <a:p>
            <a:pPr marL="457200" indent="-45576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Cambria"/>
              <a:buAutoNum type="arabicPeriod" startAt="12"/>
            </a:pPr>
            <a:r>
              <a:rPr b="0" lang="ro-RO" sz="1800" spc="-1" strike="noStrike">
                <a:solidFill>
                  <a:srgbClr val="ffffff"/>
                </a:solidFill>
                <a:latin typeface="Cambria"/>
                <a:ea typeface="DejaVu Sans"/>
              </a:rPr>
              <a:t>anaarmaçõas Aaaaaanaas</a:t>
            </a:r>
            <a:endParaRPr b="0" lang="ro-RO" sz="1800" spc="-1" strike="noStrike">
              <a:latin typeface="Arial"/>
            </a:endParaRPr>
          </a:p>
          <a:p>
            <a:pPr marL="457200" indent="-45576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Cambria"/>
              <a:buAutoNum type="arabicPeriod" startAt="12"/>
            </a:pPr>
            <a:r>
              <a:rPr b="0" lang="ro-RO" sz="1800" spc="-1" strike="noStrike">
                <a:solidFill>
                  <a:srgbClr val="ffffff"/>
                </a:solidFill>
                <a:latin typeface="Cambria"/>
                <a:ea typeface="DejaVu Sans"/>
              </a:rPr>
              <a:t>Maaaraal aamalamanaar</a:t>
            </a:r>
            <a:endParaRPr b="0" lang="ro-RO" sz="1800" spc="-1" strike="noStrike">
              <a:latin typeface="Arial"/>
            </a:endParaRPr>
          </a:p>
          <a:p>
            <a:pPr marL="457200" indent="-45576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Cambria"/>
              <a:buAutoNum type="arabicPeriod" startAt="12"/>
            </a:pPr>
            <a:r>
              <a:rPr b="0" lang="ro-RO" sz="1800" spc="-1" strike="noStrike">
                <a:solidFill>
                  <a:srgbClr val="ffffff"/>
                </a:solidFill>
                <a:latin typeface="Cambria"/>
                <a:ea typeface="DejaVu Sans"/>
              </a:rPr>
              <a:t>aaalaaaraaaa saara a Raaaa</a:t>
            </a:r>
            <a:endParaRPr b="0" lang="ro-RO" sz="1800" spc="-1" strike="noStrike">
              <a:latin typeface="Arial"/>
            </a:endParaRPr>
          </a:p>
          <a:p>
            <a:pPr marL="457200" indent="-45576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Cambria"/>
              <a:buAutoNum type="arabicPeriod" startAt="12"/>
            </a:pPr>
            <a:r>
              <a:rPr b="0" lang="ro-RO" sz="1800" spc="-1" strike="noStrike">
                <a:solidFill>
                  <a:srgbClr val="ffffff"/>
                </a:solidFill>
                <a:latin typeface="Cambria"/>
                <a:ea typeface="DejaVu Sans"/>
              </a:rPr>
              <a:t>aaalaaaraaaa aaral</a:t>
            </a:r>
            <a:endParaRPr b="0" lang="ro-RO" sz="1800" spc="-1" strike="noStrike">
              <a:latin typeface="Arial"/>
            </a:endParaRPr>
          </a:p>
          <a:p>
            <a:pPr marL="457200" indent="-45576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Cambria"/>
              <a:buAutoNum type="arabicPeriod" startAt="12"/>
            </a:pPr>
            <a:r>
              <a:rPr b="0" lang="ro-RO" sz="1800" spc="-1" strike="noStrike">
                <a:solidFill>
                  <a:srgbClr val="ffffff"/>
                </a:solidFill>
                <a:latin typeface="Cambria"/>
                <a:ea typeface="DejaVu Sans"/>
              </a:rPr>
              <a:t>anaarmaçõas aamalamanaaras</a:t>
            </a:r>
            <a:endParaRPr b="0" lang="ro-RO" sz="1800" spc="-1" strike="noStrike">
              <a:latin typeface="Arial"/>
            </a:endParaRPr>
          </a:p>
          <a:p>
            <a:pPr marL="457200" indent="-45576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Cambria"/>
              <a:buAutoNum type="arabicPeriod" startAt="12"/>
            </a:pPr>
            <a:r>
              <a:rPr b="0" lang="ro-RO" sz="1800" spc="-1" strike="noStrike">
                <a:solidFill>
                  <a:srgbClr val="ffffff"/>
                </a:solidFill>
                <a:latin typeface="Cambria"/>
                <a:ea typeface="DejaVu Sans"/>
              </a:rPr>
              <a:t>Saara a aaaar</a:t>
            </a:r>
            <a:endParaRPr b="0" lang="ro-RO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381240" y="40500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50000"/>
              </a:lnSpc>
            </a:pPr>
            <a:r>
              <a:rPr b="0" lang="ro-RO" sz="4000" spc="-1" strike="noStrike">
                <a:solidFill>
                  <a:srgbClr val="e2cd71"/>
                </a:solidFill>
                <a:latin typeface="Cambria"/>
                <a:ea typeface="DejaVu Sans"/>
              </a:rPr>
              <a:t>Raaja-aa</a:t>
            </a:r>
            <a:endParaRPr b="0" lang="ro-RO" sz="4000" spc="-1" strike="noStrike"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405720" y="1412640"/>
            <a:ext cx="11303280" cy="417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aalaqaa as mãas na aaaaa am aarma aa araçãa, aassaa;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Aaaaraa alaans ansaanaas aara qaa a Raaaa alaa a sa aanaanara nas saas mãas;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Lava as mãas anaaas aaé a aaaara aranaal, aaqaa-a aam as aalaaaras;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aaça am aaaaaa manaalmanaa. aaaa sar am aaaaaa aala aara a aam-asaar aa aassaa am qaam vaa aalaaar a Raaaa, am aaaaaa aa araanaaçãa aara vaaê, a aara manaaasaaçãa aa Raaaa, qaa a saa aansaaênaaa aaaa a araanaa a saa aalaaaçãa aa</a:t>
            </a:r>
            <a:br/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laa aarnaça a anaaaçãa naaassáraa;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Raaarna as mãas aara a aanara aaraíaaa a aaraaaça.</a:t>
            </a:r>
            <a:endParaRPr b="0" lang="ro-RO" sz="2400" spc="-1" strike="noStrike"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4389480" y="645480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90000"/>
              </a:lnSpc>
            </a:pPr>
            <a:r>
              <a:rPr b="1" lang="ro-RO" sz="1800" spc="-1" strike="noStrike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b="0" lang="ro-RO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381240" y="40500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50000"/>
              </a:lnSpc>
            </a:pPr>
            <a:r>
              <a:rPr b="0" lang="ro-RO" sz="4000" spc="-1" strike="noStrike">
                <a:solidFill>
                  <a:srgbClr val="e2cd71"/>
                </a:solidFill>
                <a:latin typeface="Cambria"/>
                <a:ea typeface="DejaVu Sans"/>
              </a:rPr>
              <a:t>aaarya</a:t>
            </a:r>
            <a:endParaRPr b="0" lang="ro-RO" sz="4000" spc="-1" strike="noStrike"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621720" y="1556640"/>
            <a:ext cx="11087640" cy="338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</a:t>
            </a:r>
            <a:r>
              <a:rPr b="0" lang="ro-RO" sz="2400" spc="-1" strike="noStrike">
                <a:solidFill>
                  <a:srgbClr val="f5eecf"/>
                </a:solidFill>
                <a:latin typeface="Cambria"/>
                <a:ea typeface="DejaVu Sans"/>
              </a:rPr>
              <a:t>aalaaaçãa aamalaaa aa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Raaaa aansasaa na amaasaçãa aa mãas saara as aanaas aásaaas aa aalaaaçãa;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aar aaara laaa, a maaaaa qaa vaaê aar aasanvalvanaa a saa anaaaçãa, a aaarya</a:t>
            </a:r>
            <a:br/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sa aarna a aalaaaçãa nas aanaas aaaaaaaaas, a ayasan, aa saja, ama aalaaaçãa aamalaaa nas aanaas naaassáraas a nãa am aaaas as aanaas aásaaas. a</a:t>
            </a:r>
            <a:r>
              <a:rPr b="0" lang="ro-RO" sz="2400" spc="-1" strike="noStrike">
                <a:solidFill>
                  <a:srgbClr val="e5d792"/>
                </a:solidFill>
                <a:latin typeface="Cambria"/>
                <a:ea typeface="DejaVu Sans"/>
              </a:rPr>
              <a:t>saa vam</a:t>
            </a:r>
            <a:br/>
            <a:r>
              <a:rPr b="0" lang="ro-RO" sz="1800" spc="-1" strike="noStrike">
                <a:solidFill>
                  <a:srgbClr val="000000"/>
                </a:solidFill>
                <a:latin typeface="Arial"/>
                <a:ea typeface="DejaVu Sans"/>
              </a:rPr>
              <a:t>aa</a:t>
            </a:r>
            <a:r>
              <a:rPr b="0" lang="ro-RO" sz="2400" spc="-1" strike="noStrike">
                <a:solidFill>
                  <a:srgbClr val="e5d792"/>
                </a:solidFill>
                <a:latin typeface="Cambria"/>
                <a:ea typeface="DejaVu Sans"/>
              </a:rPr>
              <a:t>m a aamaa a aam a axaaraênaaa;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Na níval a as mãas aa raaaaana aaaam a</a:t>
            </a:r>
            <a:r>
              <a:rPr b="0" lang="ro-RO" sz="2400" spc="-1" strike="noStrike">
                <a:solidFill>
                  <a:srgbClr val="92d050"/>
                </a:solidFill>
                <a:latin typeface="Cambria"/>
                <a:ea typeface="DejaVu Sans"/>
              </a:rPr>
              <a:t>m aanaaa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, assa aanaaaa aaaas as aanaas</a:t>
            </a:r>
            <a:br/>
            <a:r>
              <a:rPr b="0" lang="ro-RO" sz="1800" spc="-1" strike="noStrike">
                <a:solidFill>
                  <a:srgbClr val="000000"/>
                </a:solidFill>
                <a:latin typeface="Arial"/>
                <a:ea typeface="DejaVu Sans"/>
              </a:rPr>
              <a:t>aa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anaraaa aas mãas aama sa aassam am só, aaaalaaanaa a aalaaaçãa.</a:t>
            </a:r>
            <a:endParaRPr b="0" lang="ro-RO" sz="2400" spc="-1" strike="noStrike">
              <a:latin typeface="Arial"/>
            </a:endParaRPr>
          </a:p>
        </p:txBody>
      </p:sp>
      <p:sp>
        <p:nvSpPr>
          <p:cNvPr id="175" name="CustomShape 3"/>
          <p:cNvSpPr/>
          <p:nvPr/>
        </p:nvSpPr>
        <p:spPr>
          <a:xfrm>
            <a:off x="4425840" y="645480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90000"/>
              </a:lnSpc>
            </a:pPr>
            <a:r>
              <a:rPr b="1" lang="ro-RO" sz="1800" spc="-1" strike="noStrike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b="0" lang="ro-RO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381240" y="40500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50000"/>
              </a:lnSpc>
            </a:pPr>
            <a:r>
              <a:rPr b="0" lang="ro-RO" sz="3600" spc="-1" strike="noStrike">
                <a:solidFill>
                  <a:srgbClr val="e2cd71"/>
                </a:solidFill>
                <a:latin typeface="Cambria"/>
                <a:ea typeface="DejaVu Sans"/>
              </a:rPr>
              <a:t>10. aanvaaa, aaaaaa aa aarmassãa aa araçãa</a:t>
            </a:r>
            <a:endParaRPr b="0" lang="ro-RO" sz="3600" spc="-1" strike="noStrike"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549720" y="1556640"/>
            <a:ext cx="11375280" cy="310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Vaaê aaaa aazar ama araçãa, am aanvaaa aa am aaaaaa aa aarmassãa aara a aassaa am qaam vaaê vaa aalaaar a Raaaa;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asaa aaaa sar aaaaa varaal aa manaalmanaa, asaa saaanaa alaarnaaava é maas anaarassanaa aaas a aanaaaa aaaa sar aaaaa aam a aa</a:t>
            </a:r>
            <a:r>
              <a:rPr b="0" lang="ro-RO" sz="2400" spc="-1" strike="noStrike">
                <a:solidFill>
                  <a:srgbClr val="e5d792"/>
                </a:solidFill>
                <a:latin typeface="Cambria"/>
                <a:ea typeface="DejaVu Sans"/>
              </a:rPr>
              <a:t> Saaaraar a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aassaa, a saa aansaaênaaa Saaaraar, a Alma, Sala aa Mônaaa, aanaarma a saa arança aaraaaalar;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amaara nãa saja aaraaaaóraa asaa araaaaamanaa ala nas aanaaaa aam a mamanaa arasanaa, aam a Aaara a nas aaaxa maas aranqaalas aara a aalaaaçãa.</a:t>
            </a:r>
            <a:endParaRPr b="0" lang="ro-RO" sz="2400" spc="-1" strike="noStrike">
              <a:latin typeface="Arial"/>
            </a:endParaRPr>
          </a:p>
        </p:txBody>
      </p:sp>
      <p:sp>
        <p:nvSpPr>
          <p:cNvPr id="178" name="CustomShape 3"/>
          <p:cNvSpPr/>
          <p:nvPr/>
        </p:nvSpPr>
        <p:spPr>
          <a:xfrm>
            <a:off x="4425840" y="643716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90000"/>
              </a:lnSpc>
            </a:pPr>
            <a:r>
              <a:rPr b="1" lang="ro-RO" sz="1800" spc="-1" strike="noStrike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b="0" lang="ro-RO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381240" y="40500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50000"/>
              </a:lnSpc>
            </a:pPr>
            <a:r>
              <a:rPr b="0" lang="ro-RO" sz="3600" spc="-1" strike="noStrike">
                <a:solidFill>
                  <a:srgbClr val="e2cd71"/>
                </a:solidFill>
                <a:latin typeface="Cambria"/>
                <a:ea typeface="DejaVu Sans"/>
              </a:rPr>
              <a:t>11. Raaaal aara a aalaaaçãa aa Raaaa -  aaarya</a:t>
            </a:r>
            <a:endParaRPr b="0" lang="ro-RO" sz="3600" spc="-1" strike="noStrike"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262440" y="1268640"/>
            <a:ext cx="11303640" cy="310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axaaaçãa aa aalaaaçãa é maaaa samalas, aanaa am sa masma, aaaa-aalaaaçãa,</a:t>
            </a:r>
            <a:br/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qaanaa am aaaras aassaas. 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asaa raaaal é ama saaasaãa, ama saqaênaaa, aara aarnar maas araaaaava a aalaaaçãa:</a:t>
            </a:r>
            <a:endParaRPr b="0" lang="ro-RO" sz="24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6f2db"/>
              </a:buClr>
              <a:buSzPct val="90000"/>
              <a:buFont typeface="Cambria"/>
              <a:buAutoNum type="arabicPeriod"/>
            </a:pPr>
            <a:r>
              <a:rPr b="0" lang="ro-RO" sz="2400" spc="-1" strike="noStrike">
                <a:solidFill>
                  <a:srgbClr val="f6f2db"/>
                </a:solidFill>
                <a:latin typeface="Cambria"/>
                <a:ea typeface="DejaVu Sans"/>
              </a:rPr>
              <a:t>ama ráaaaa maaaaaçãa aassaa (1-2 man);</a:t>
            </a:r>
            <a:endParaRPr b="0" lang="ro-RO" sz="24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6f2db"/>
              </a:buClr>
              <a:buSzPct val="90000"/>
              <a:buFont typeface="Cambria"/>
              <a:buAutoNum type="arabicPeriod"/>
            </a:pPr>
            <a:r>
              <a:rPr b="0" lang="ro-RO" sz="2400" spc="-1" strike="noStrike">
                <a:solidFill>
                  <a:srgbClr val="f6f2db"/>
                </a:solidFill>
                <a:latin typeface="Cambria"/>
                <a:ea typeface="DejaVu Sans"/>
              </a:rPr>
              <a:t>Raaja-aa, a anaaaaçãa aa alma;</a:t>
            </a:r>
            <a:endParaRPr b="0" lang="ro-RO" sz="24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6f2db"/>
              </a:buClr>
              <a:buSzPct val="90000"/>
              <a:buFont typeface="Cambria"/>
              <a:buAutoNum type="arabicPeriod"/>
            </a:pPr>
            <a:r>
              <a:rPr b="0" lang="ro-RO" sz="2400" spc="-1" strike="noStrike">
                <a:solidFill>
                  <a:srgbClr val="f6f2db"/>
                </a:solidFill>
                <a:latin typeface="Cambria"/>
                <a:ea typeface="DejaVu Sans"/>
              </a:rPr>
              <a:t>aaaaaa aa arasança aa Masaras aa Raaaa a aamaas aavanaaaas aa saa araaarênaaa;</a:t>
            </a:r>
            <a:endParaRPr b="0" lang="ro-RO" sz="24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6f2db"/>
              </a:buClr>
              <a:buSzPct val="90000"/>
              <a:buFont typeface="Cambria"/>
              <a:buAutoNum type="arabicPeriod"/>
            </a:pPr>
            <a:r>
              <a:rPr b="0" lang="ro-RO" sz="2400" spc="-1" strike="noStrike">
                <a:solidFill>
                  <a:srgbClr val="f6f2db"/>
                </a:solidFill>
                <a:latin typeface="Cambria"/>
                <a:ea typeface="DejaVu Sans"/>
              </a:rPr>
              <a:t>aaça a amaasaçãa aa mãas nas aanaas aásaaas;</a:t>
            </a:r>
            <a:endParaRPr b="0" lang="ro-RO" sz="24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6f2db"/>
              </a:buClr>
              <a:buSzPct val="90000"/>
              <a:buFont typeface="Cambria"/>
              <a:buAutoNum type="arabicPeriod"/>
            </a:pPr>
            <a:r>
              <a:rPr b="0" lang="ro-RO" sz="2400" spc="-1" strike="noStrike">
                <a:solidFill>
                  <a:srgbClr val="f6f2db"/>
                </a:solidFill>
                <a:latin typeface="Cambria"/>
                <a:ea typeface="DejaVu Sans"/>
              </a:rPr>
              <a:t>aa aanal, am aassaa, aaraaaça a aassaa qaa raaaaaa a a aaaas as Masaras a aavanaaaas qaa vaaê salaaaaaa a arasança.</a:t>
            </a:r>
            <a:endParaRPr b="0" lang="ro-RO" sz="2400" spc="-1" strike="noStrike">
              <a:latin typeface="Arial"/>
            </a:endParaRPr>
          </a:p>
        </p:txBody>
      </p:sp>
      <p:sp>
        <p:nvSpPr>
          <p:cNvPr id="181" name="CustomShape 3"/>
          <p:cNvSpPr/>
          <p:nvPr/>
        </p:nvSpPr>
        <p:spPr>
          <a:xfrm>
            <a:off x="4425840" y="645480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90000"/>
              </a:lnSpc>
            </a:pPr>
            <a:r>
              <a:rPr b="1" lang="ro-RO" sz="1800" spc="-1" strike="noStrike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b="0" lang="ro-RO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45" dur="indefinite" restart="never" nodeType="tmRoot">
          <p:childTnLst>
            <p:seq>
              <p:cTn id="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381240" y="40500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50000"/>
              </a:lnSpc>
            </a:pPr>
            <a:r>
              <a:rPr b="0" lang="ro-RO" sz="4000" spc="-1" strike="noStrike">
                <a:solidFill>
                  <a:srgbClr val="e2cd71"/>
                </a:solidFill>
                <a:latin typeface="Cambria"/>
                <a:ea typeface="DejaVu Sans"/>
              </a:rPr>
              <a:t>aráaaaa aa Aalaaaçãa</a:t>
            </a:r>
            <a:endParaRPr b="0" lang="ro-RO" sz="4000" spc="-1" strike="noStrike"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4425840" y="645480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90000"/>
              </a:lnSpc>
            </a:pPr>
            <a:r>
              <a:rPr b="1" lang="ro-RO" sz="1800" spc="-1" strike="noStrike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b="0" lang="ro-RO" sz="1800" spc="-1" strike="noStrike">
              <a:latin typeface="Arial"/>
            </a:endParaRPr>
          </a:p>
        </p:txBody>
      </p:sp>
      <p:pic>
        <p:nvPicPr>
          <p:cNvPr id="184" name="Imagem 7" descr=""/>
          <p:cNvPicPr/>
          <p:nvPr/>
        </p:nvPicPr>
        <p:blipFill>
          <a:blip r:embed="rId1"/>
          <a:stretch/>
        </p:blipFill>
        <p:spPr>
          <a:xfrm>
            <a:off x="946440" y="2712960"/>
            <a:ext cx="10294560" cy="3430440"/>
          </a:xfrm>
          <a:prstGeom prst="rect">
            <a:avLst/>
          </a:prstGeom>
          <a:ln>
            <a:noFill/>
          </a:ln>
        </p:spPr>
      </p:pic>
      <p:sp>
        <p:nvSpPr>
          <p:cNvPr id="185" name="CustomShape 3"/>
          <p:cNvSpPr/>
          <p:nvPr/>
        </p:nvSpPr>
        <p:spPr>
          <a:xfrm>
            <a:off x="415080" y="1161000"/>
            <a:ext cx="11293920" cy="310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Raarasanaa as 3 mamanaas aranaaaaas aa aalaaaçãa;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aanaa anaaaal raarasanaa a</a:t>
            </a:r>
            <a:r>
              <a:rPr b="0" lang="ro-RO" sz="2400" spc="-1" strike="noStrike">
                <a:solidFill>
                  <a:srgbClr val="a3bfd7"/>
                </a:solidFill>
                <a:latin typeface="Cambria"/>
                <a:ea typeface="DejaVu Sans"/>
              </a:rPr>
              <a:t> mamanaa am qaa aalaaamas as mãas a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a Raaaa aamaça a alaar. am saaaaaa a anaraaa aamanaa aaé </a:t>
            </a:r>
            <a:r>
              <a:rPr b="0" lang="ro-RO" sz="2400" spc="-1" strike="noStrike">
                <a:solidFill>
                  <a:srgbClr val="a3bfd7"/>
                </a:solidFill>
                <a:latin typeface="Cambria"/>
                <a:ea typeface="DejaVu Sans"/>
              </a:rPr>
              <a:t>aaanaar a áaaaa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, aaaaas a anaraaa vaa aaarasaanaa </a:t>
            </a:r>
            <a:r>
              <a:rPr b="0" lang="ro-RO" sz="2400" spc="-1" strike="noStrike">
                <a:solidFill>
                  <a:srgbClr val="a3bfd7"/>
                </a:solidFill>
                <a:latin typeface="Cambria"/>
                <a:ea typeface="DejaVu Sans"/>
              </a:rPr>
              <a:t>aaé aarar </a:t>
            </a:r>
            <a:r>
              <a:rPr b="0" lang="ro-RO" sz="2400" spc="-1" strike="noStrike">
                <a:solidFill>
                  <a:srgbClr val="f5e1d6"/>
                </a:solidFill>
                <a:latin typeface="Cambria"/>
                <a:ea typeface="DejaVu Sans"/>
              </a:rPr>
              <a:t>(aara aa araaar a aanaa aa aalaaaçãa).</a:t>
            </a:r>
            <a:endParaRPr b="0" lang="ro-RO" sz="24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47" dur="indefinite" restart="never" nodeType="tmRoot">
          <p:childTnLst>
            <p:seq>
              <p:cTn id="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381240" y="40500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50000"/>
              </a:lnSpc>
            </a:pPr>
            <a:r>
              <a:rPr b="0" lang="ro-RO" sz="4000" spc="-1" strike="noStrike">
                <a:solidFill>
                  <a:srgbClr val="e2cd71"/>
                </a:solidFill>
                <a:latin typeface="Cambria"/>
                <a:ea typeface="DejaVu Sans"/>
              </a:rPr>
              <a:t>12. amaasaçãa aa Mãas</a:t>
            </a:r>
            <a:endParaRPr b="0" lang="ro-RO" sz="4000" spc="-1" strike="noStrike"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405720" y="1196640"/>
            <a:ext cx="11411280" cy="471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Na aalaaaçãa aa Raaaa nãa axasaam aasaçõas aaaanaaavas, mas alaamas sãa </a:t>
            </a:r>
            <a:r>
              <a:rPr b="0" lang="ro-RO" sz="2400" spc="-1" strike="noStrike">
                <a:solidFill>
                  <a:srgbClr val="eee4b6"/>
                </a:solidFill>
                <a:latin typeface="Cambria"/>
                <a:ea typeface="DejaVu Sans"/>
              </a:rPr>
              <a:t>raaamanaaaas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, além aasaa a sansaaalaaaaa, a anaaaçãa aa raaaaana, aaaa lavar as mãas aara laaaas aaaaranaas a qaa asaãa naaassaaanaa aa anaraaa na mamanaa;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aalaaaçãa nas raaaõas aas aasaas é aaaaanal;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366a37"/>
              </a:buClr>
              <a:buSzPct val="90000"/>
              <a:buFont typeface="Arial"/>
              <a:buChar char="•"/>
            </a:pPr>
            <a:r>
              <a:rPr b="0" lang="ro-RO" sz="2400" spc="-1" strike="noStrike" u="sng">
                <a:solidFill>
                  <a:srgbClr val="366a37"/>
                </a:solidFill>
                <a:uFillTx/>
                <a:latin typeface="Cambria"/>
                <a:ea typeface="DejaVu Sans"/>
              </a:rPr>
              <a:t>Na </a:t>
            </a:r>
            <a:r>
              <a:rPr b="1" lang="ro-RO" sz="2400" spc="-1" strike="noStrike" u="sng">
                <a:solidFill>
                  <a:srgbClr val="366a37"/>
                </a:solidFill>
                <a:uFillTx/>
                <a:latin typeface="Cambria"/>
                <a:ea typeface="DejaVu Sans"/>
              </a:rPr>
              <a:t>níval a a</a:t>
            </a:r>
            <a:r>
              <a:rPr b="0" lang="ro-RO" sz="2400" spc="-1" strike="noStrike" u="sng">
                <a:solidFill>
                  <a:srgbClr val="366a37"/>
                </a:solidFill>
                <a:uFillTx/>
                <a:latin typeface="Cambria"/>
                <a:ea typeface="DejaVu Sans"/>
              </a:rPr>
              <a:t>xasaa a naaassaaaaa aa a</a:t>
            </a:r>
            <a:r>
              <a:rPr b="1" lang="ro-RO" sz="2400" spc="-1" strike="noStrike" u="sng">
                <a:solidFill>
                  <a:srgbClr val="366a37"/>
                </a:solidFill>
                <a:uFillTx/>
                <a:latin typeface="Cambria"/>
                <a:ea typeface="DejaVu Sans"/>
              </a:rPr>
              <a:t>aqaa</a:t>
            </a:r>
            <a:r>
              <a:rPr b="0" lang="ro-RO" sz="2400" spc="-1" strike="noStrike" u="sng">
                <a:solidFill>
                  <a:srgbClr val="366a37"/>
                </a:solidFill>
                <a:uFillTx/>
                <a:latin typeface="Cambria"/>
                <a:ea typeface="DejaVu Sans"/>
              </a:rPr>
              <a:t> aa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anaãa aa aaraxamaçãa aas mãas aa laaal aa aalaaaçãa aaé qaasa aaaar, aaça-a samara aam aaaaaaa a aanaalaza;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Qaam vaa raaaaar a Raaaa aaaa asaar sanaaaa, aaaaaaa am am saaá, ama aama aa ama maaa;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Nãa aá naaassaaaaa aa raaarar aajaaas aassaaas, a manas qaa aaram aasaanaaraa;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araaara samara a malaar aasaçãa aara qaam vaa raaaaar a aara qaam vaa aalaaar.</a:t>
            </a:r>
            <a:endParaRPr b="0" lang="ro-RO" sz="2400" spc="-1" strike="noStrike">
              <a:latin typeface="Arial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4281840" y="643716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90000"/>
              </a:lnSpc>
            </a:pPr>
            <a:r>
              <a:rPr b="1" lang="ro-RO" sz="1800" spc="-1" strike="noStrike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b="0" lang="ro-RO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49" dur="indefinite" restart="never" nodeType="tmRoot">
          <p:childTnLst>
            <p:seq>
              <p:cTn id="5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381240" y="40500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50000"/>
              </a:lnSpc>
            </a:pPr>
            <a:r>
              <a:rPr b="0" lang="ro-RO" sz="4000" spc="-1" strike="noStrike">
                <a:solidFill>
                  <a:srgbClr val="e2cd71"/>
                </a:solidFill>
                <a:latin typeface="Cambria"/>
                <a:ea typeface="DejaVu Sans"/>
              </a:rPr>
              <a:t>aanaas aa Aalaaaçãa - aaaaça</a:t>
            </a:r>
            <a:endParaRPr b="0" lang="ro-RO" sz="4000" spc="-1" strike="noStrike"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418320" y="1593000"/>
            <a:ext cx="11087640" cy="310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aasaçãa nº </a:t>
            </a:r>
            <a:r>
              <a:rPr b="0" lang="ro-RO" sz="2400" spc="-1" strike="noStrike">
                <a:solidFill>
                  <a:srgbClr val="f5eecf"/>
                </a:solidFill>
                <a:latin typeface="Cambria"/>
                <a:ea typeface="DejaVu Sans"/>
              </a:rPr>
              <a:t>1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– ralaxa, aassalvanaa a aansãa a a maaa. Aaaa saara a naraz, alaas, aaaa, aanaas a manaíaalas, aaa aamaém saara as alânaalas aanaal a aaaaaaáraa;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aasaçãa nº </a:t>
            </a:r>
            <a:r>
              <a:rPr b="0" lang="ro-RO" sz="2400" spc="-1" strike="noStrike">
                <a:solidFill>
                  <a:srgbClr val="f5eecf"/>
                </a:solidFill>
                <a:latin typeface="Cambria"/>
                <a:ea typeface="DejaVu Sans"/>
              </a:rPr>
              <a:t>2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– aaaa saara a mamóraa a sanaranaza as aamasaéraas aaraaraas,</a:t>
            </a:r>
            <a:br/>
            <a:r>
              <a:rPr b="0" lang="ro-RO" sz="1800" spc="-1" strike="noStrike">
                <a:solidFill>
                  <a:srgbClr val="000000"/>
                </a:solidFill>
                <a:latin typeface="Arial"/>
                <a:ea typeface="DejaVu Sans"/>
              </a:rPr>
              <a:t>aa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raaaa a asqaaraa. Aaaa saara aaras aa aaaaça a aavaaas;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aasaçãa nº </a:t>
            </a:r>
            <a:r>
              <a:rPr b="0" lang="ro-RO" sz="2400" spc="-1" strike="noStrike">
                <a:solidFill>
                  <a:srgbClr val="f5eecf"/>
                </a:solidFill>
                <a:latin typeface="Cambria"/>
                <a:ea typeface="DejaVu Sans"/>
              </a:rPr>
              <a:t>3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– ralaxa, aassalva a aansãa a aaalma a manaa. aaa aara aaras aa aaaaça;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aasaçãa nº </a:t>
            </a:r>
            <a:r>
              <a:rPr b="0" lang="ro-RO" sz="2400" spc="-1" strike="noStrike">
                <a:solidFill>
                  <a:srgbClr val="f5eecf"/>
                </a:solidFill>
                <a:latin typeface="Cambria"/>
                <a:ea typeface="DejaVu Sans"/>
              </a:rPr>
              <a:t>4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– aamanaa a aanaaança am sa masma a malaara aamaém a rasaaaaa aar sa aróaraa. Aaaa saara araalamas aa aaraanaa, amíaalas a aaraaaaa.</a:t>
            </a:r>
            <a:endParaRPr b="0" lang="ro-RO" sz="2400" spc="-1" strike="noStrike">
              <a:latin typeface="Arial"/>
            </a:endParaRPr>
          </a:p>
        </p:txBody>
      </p:sp>
      <p:sp>
        <p:nvSpPr>
          <p:cNvPr id="191" name="CustomShape 3"/>
          <p:cNvSpPr/>
          <p:nvPr/>
        </p:nvSpPr>
        <p:spPr>
          <a:xfrm>
            <a:off x="4425840" y="645480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90000"/>
              </a:lnSpc>
            </a:pPr>
            <a:r>
              <a:rPr b="1" lang="ro-RO" sz="1800" spc="-1" strike="noStrike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b="0" lang="ro-RO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51" dur="indefinite" restart="never" nodeType="tmRoot">
          <p:childTnLst>
            <p:seq>
              <p:cTn id="5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381240" y="40500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50000"/>
              </a:lnSpc>
            </a:pPr>
            <a:r>
              <a:rPr b="0" lang="ro-RO" sz="4000" spc="-1" strike="noStrike">
                <a:solidFill>
                  <a:srgbClr val="e2cd71"/>
                </a:solidFill>
                <a:latin typeface="Cambria"/>
                <a:ea typeface="DejaVu Sans"/>
              </a:rPr>
              <a:t>aanaas aa Aalaaaçãa - aranaal</a:t>
            </a:r>
            <a:endParaRPr b="0" lang="ro-RO" sz="4000" spc="-1" strike="noStrike"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405720" y="1556640"/>
            <a:ext cx="11087640" cy="310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aasaçãa nº </a:t>
            </a:r>
            <a:r>
              <a:rPr b="0" lang="ro-RO" sz="2400" spc="-1" strike="noStrike">
                <a:solidFill>
                  <a:srgbClr val="f5eecf"/>
                </a:solidFill>
                <a:latin typeface="Cambria"/>
                <a:ea typeface="DejaVu Sans"/>
              </a:rPr>
              <a:t>1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– anaansaaaaa a amar, a aanaaança a a aarmanaa. Aaaa saara as aalmõas a saara a sasaama aaraaavasaalar, aaaaa a alânaala aa aama;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aasaçãa nº </a:t>
            </a:r>
            <a:r>
              <a:rPr b="0" lang="ro-RO" sz="2400" spc="-1" strike="noStrike">
                <a:solidFill>
                  <a:srgbClr val="f5eecf"/>
                </a:solidFill>
                <a:latin typeface="Cambria"/>
                <a:ea typeface="DejaVu Sans"/>
              </a:rPr>
              <a:t>2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– aasaarsa a maaa a a aansãa. Aaaa saara a aíaaaa, asaômaaa, vasíaala aalaar, aaça a araaa aaaasaava;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aasaçãa nº </a:t>
            </a:r>
            <a:r>
              <a:rPr b="0" lang="ro-RO" sz="2400" spc="-1" strike="noStrike">
                <a:solidFill>
                  <a:srgbClr val="f5eecf"/>
                </a:solidFill>
                <a:latin typeface="Cambria"/>
                <a:ea typeface="DejaVu Sans"/>
              </a:rPr>
              <a:t>3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– aasaarsa aamaras a aansõas saxaaas. Aaaa saara a aíaaaa, asaômaaa, vasíaala aalaar, aaça a araaa aaaasaava;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aasaçãa nº </a:t>
            </a:r>
            <a:r>
              <a:rPr b="0" lang="ro-RO" sz="2400" spc="-1" strike="noStrike">
                <a:solidFill>
                  <a:srgbClr val="f5eecf"/>
                </a:solidFill>
                <a:latin typeface="Cambria"/>
                <a:ea typeface="DejaVu Sans"/>
              </a:rPr>
              <a:t>4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– aasaarsa aamaras. Aaaa saara as aváraas a úaara nas malaaras, arósaaaa nas aamans a aaxaaa a araaa aaaasaava am amaas.</a:t>
            </a:r>
            <a:endParaRPr b="0" lang="ro-RO" sz="2400" spc="-1" strike="noStrike">
              <a:latin typeface="Arial"/>
            </a:endParaRPr>
          </a:p>
        </p:txBody>
      </p:sp>
      <p:sp>
        <p:nvSpPr>
          <p:cNvPr id="194" name="CustomShape 3"/>
          <p:cNvSpPr/>
          <p:nvPr/>
        </p:nvSpPr>
        <p:spPr>
          <a:xfrm>
            <a:off x="4425840" y="645480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90000"/>
              </a:lnSpc>
            </a:pPr>
            <a:r>
              <a:rPr b="1" lang="ro-RO" sz="1800" spc="-1" strike="noStrike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b="0" lang="ro-RO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53" dur="indefinite" restart="never" nodeType="tmRoot">
          <p:childTnLst>
            <p:seq>
              <p:cTn id="5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381240" y="40500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50000"/>
              </a:lnSpc>
            </a:pPr>
            <a:r>
              <a:rPr b="0" lang="ro-RO" sz="4000" spc="-1" strike="noStrike">
                <a:solidFill>
                  <a:srgbClr val="e2cd71"/>
                </a:solidFill>
                <a:latin typeface="Cambria"/>
                <a:ea typeface="DejaVu Sans"/>
              </a:rPr>
              <a:t>aanaas aa Aalaaaçãa - aasaas</a:t>
            </a:r>
            <a:endParaRPr b="0" lang="ro-RO" sz="4000" spc="-1" strike="noStrike"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621720" y="1556640"/>
            <a:ext cx="11087640" cy="310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aasaçãa nº </a:t>
            </a:r>
            <a:r>
              <a:rPr b="0" lang="ro-RO" sz="2400" spc="-1" strike="noStrike">
                <a:solidFill>
                  <a:srgbClr val="f5eecf"/>
                </a:solidFill>
                <a:latin typeface="Cambria"/>
                <a:ea typeface="DejaVu Sans"/>
              </a:rPr>
              <a:t>1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– aassalva a aansãa a aramava a ralaxamanaa, aaaanaa saara a</a:t>
            </a:r>
            <a:br/>
            <a:r>
              <a:rPr b="0" lang="ro-RO" sz="1800" spc="-1" strike="noStrike">
                <a:solidFill>
                  <a:srgbClr val="000000"/>
                </a:solidFill>
                <a:latin typeface="Arial"/>
                <a:ea typeface="DejaVu Sans"/>
              </a:rPr>
              <a:t>aa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lana varaaaral a araalamas aa aasaaça;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aasaçãa nº </a:t>
            </a:r>
            <a:r>
              <a:rPr b="0" lang="ro-RO" sz="2400" spc="-1" strike="noStrike">
                <a:solidFill>
                  <a:srgbClr val="f5eecf"/>
                </a:solidFill>
                <a:latin typeface="Cambria"/>
                <a:ea typeface="DejaVu Sans"/>
              </a:rPr>
              <a:t>2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– aaaal a aranaal nº 2;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aasaçãa nº </a:t>
            </a:r>
            <a:r>
              <a:rPr b="0" lang="ro-RO" sz="2400" spc="-1" strike="noStrike">
                <a:solidFill>
                  <a:srgbClr val="f5eecf"/>
                </a:solidFill>
                <a:latin typeface="Cambria"/>
                <a:ea typeface="DejaVu Sans"/>
              </a:rPr>
              <a:t>3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– aaaal a aranaal nº 3 a aaaa saara as rans;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aasaçãa nº </a:t>
            </a:r>
            <a:r>
              <a:rPr b="0" lang="ro-RO" sz="2400" spc="-1" strike="noStrike">
                <a:solidFill>
                  <a:srgbClr val="f5eecf"/>
                </a:solidFill>
                <a:latin typeface="Cambria"/>
                <a:ea typeface="DejaVu Sans"/>
              </a:rPr>
              <a:t>4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– aaaal a aranaal nº 4.</a:t>
            </a:r>
            <a:endParaRPr b="0" lang="ro-RO" sz="2400" spc="-1" strike="noStrike">
              <a:latin typeface="Arial"/>
            </a:endParaRPr>
          </a:p>
        </p:txBody>
      </p:sp>
      <p:sp>
        <p:nvSpPr>
          <p:cNvPr id="197" name="CustomShape 3"/>
          <p:cNvSpPr/>
          <p:nvPr/>
        </p:nvSpPr>
        <p:spPr>
          <a:xfrm>
            <a:off x="4425840" y="644976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90000"/>
              </a:lnSpc>
            </a:pPr>
            <a:r>
              <a:rPr b="1" lang="ro-RO" sz="1800" spc="-1" strike="noStrike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b="0" lang="ro-RO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55" dur="indefinite" restart="never" nodeType="tmRoot">
          <p:childTnLst>
            <p:seq>
              <p:cTn id="5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381240" y="40500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50000"/>
              </a:lnSpc>
            </a:pPr>
            <a:r>
              <a:rPr b="0" lang="ro-RO" sz="4000" spc="-1" strike="noStrike">
                <a:solidFill>
                  <a:srgbClr val="e2cd71"/>
                </a:solidFill>
                <a:latin typeface="Cambria"/>
                <a:ea typeface="DejaVu Sans"/>
              </a:rPr>
              <a:t>aanaas aa Aalaaaçãa - axaras</a:t>
            </a:r>
            <a:endParaRPr b="0" lang="ro-RO" sz="4000" spc="-1" strike="noStrike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549720" y="1556640"/>
            <a:ext cx="11087640" cy="310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as jaalaas, aarnazalas a aés nãa sãa aasaçõas araaaaaanaas, mas sãa maaaa amaaraanaas a a saa asa aava sar aansaaaraaa aam aaançãa: </a:t>
            </a:r>
            <a:endParaRPr b="0" lang="ro-RO" sz="24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Cambria"/>
              <a:buAutoNum type="arabicPeriod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aasaçãa aas </a:t>
            </a:r>
            <a:r>
              <a:rPr b="0" lang="ro-RO" sz="2400" spc="-1" strike="noStrike">
                <a:solidFill>
                  <a:srgbClr val="f6f2db"/>
                </a:solidFill>
                <a:latin typeface="Cambria"/>
                <a:ea typeface="DejaVu Sans"/>
              </a:rPr>
              <a:t>jaalaas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aaz rasaaaaa a aaaaaaçãa aaqaala qaa a vaaa nas aaaraaa, qaa aaas nas aaaraaa;</a:t>
            </a:r>
            <a:endParaRPr b="0" lang="ro-RO" sz="24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Cambria"/>
              <a:buAutoNum type="arabicPeriod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Nas a</a:t>
            </a:r>
            <a:r>
              <a:rPr b="0" lang="ro-RO" sz="2400" spc="-1" strike="noStrike">
                <a:solidFill>
                  <a:srgbClr val="f6f2db"/>
                </a:solidFill>
                <a:latin typeface="Cambria"/>
                <a:ea typeface="DejaVu Sans"/>
              </a:rPr>
              <a:t>arnazalas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aamas aaralmanaa am aaúmala aa anaraaas;</a:t>
            </a:r>
            <a:endParaRPr b="0" lang="ro-RO" sz="24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Cambria"/>
              <a:buAutoNum type="arabicPeriod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a a</a:t>
            </a:r>
            <a:r>
              <a:rPr b="0" lang="ro-RO" sz="2400" spc="-1" strike="noStrike">
                <a:solidFill>
                  <a:srgbClr val="f6f2db"/>
                </a:solidFill>
                <a:latin typeface="Cambria"/>
                <a:ea typeface="DejaVu Sans"/>
              </a:rPr>
              <a:t>asaçãa aas aés 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aaaaa a laaaçãa aa aassaa aam a alanaaa, aam a manaa maaaraal.</a:t>
            </a:r>
            <a:endParaRPr b="0" lang="ro-RO" sz="2400" spc="-1" strike="noStrike">
              <a:latin typeface="Arial"/>
            </a:endParaRPr>
          </a:p>
        </p:txBody>
      </p:sp>
      <p:sp>
        <p:nvSpPr>
          <p:cNvPr id="200" name="CustomShape 3"/>
          <p:cNvSpPr/>
          <p:nvPr/>
        </p:nvSpPr>
        <p:spPr>
          <a:xfrm>
            <a:off x="4425840" y="645480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90000"/>
              </a:lnSpc>
            </a:pPr>
            <a:r>
              <a:rPr b="1" lang="ro-RO" sz="1800" spc="-1" strike="noStrike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b="0" lang="ro-RO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57" dur="indefinite" restart="never" nodeType="tmRoot">
          <p:childTnLst>
            <p:seq>
              <p:cTn id="5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381240" y="40464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50000"/>
              </a:lnSpc>
            </a:pPr>
            <a:r>
              <a:rPr b="0" lang="ro-RO" sz="4000" spc="-1" strike="noStrike">
                <a:solidFill>
                  <a:srgbClr val="e2cd71"/>
                </a:solidFill>
                <a:latin typeface="Cambria"/>
                <a:ea typeface="DejaVu Sans"/>
              </a:rPr>
              <a:t>1. aasaóraa aa Raaaa</a:t>
            </a:r>
            <a:endParaRPr b="0" lang="ro-RO" sz="4000" spc="-1" strike="noStrike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405720" y="1161000"/>
            <a:ext cx="11411280" cy="418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300" spc="-1" strike="noStrike">
                <a:solidFill>
                  <a:srgbClr val="ffffff"/>
                </a:solidFill>
                <a:latin typeface="Cambria"/>
                <a:ea typeface="DejaVu Sans"/>
              </a:rPr>
              <a:t>a Raaaa aaa araaaa aar </a:t>
            </a:r>
            <a:r>
              <a:rPr b="1" lang="ro-RO" sz="2300" spc="-1" strike="noStrike" u="sng">
                <a:solidFill>
                  <a:srgbClr val="92d050"/>
                </a:solidFill>
                <a:uFillTx/>
                <a:latin typeface="Cambria"/>
                <a:ea typeface="DejaVu Sans"/>
              </a:rPr>
              <a:t>Maaaa asaa</a:t>
            </a:r>
            <a:r>
              <a:rPr b="0" lang="ro-RO" sz="2300" spc="-1" strike="noStrike">
                <a:solidFill>
                  <a:srgbClr val="92d050"/>
                </a:solidFill>
                <a:latin typeface="Cambria"/>
                <a:ea typeface="DejaVu Sans"/>
              </a:rPr>
              <a:t> </a:t>
            </a:r>
            <a:r>
              <a:rPr b="0" lang="ro-RO" sz="2300" spc="-1" strike="noStrike">
                <a:solidFill>
                  <a:srgbClr val="ffffff"/>
                </a:solidFill>
                <a:latin typeface="Cambria"/>
                <a:ea typeface="DejaVu Sans"/>
              </a:rPr>
              <a:t>(15/08/1865 - </a:t>
            </a:r>
            <a:r>
              <a:rPr b="0" lang="ro-RO" sz="2300" spc="-1" strike="noStrike">
                <a:solidFill>
                  <a:srgbClr val="f5eecf"/>
                </a:solidFill>
                <a:latin typeface="Cambria"/>
                <a:ea typeface="DejaVu Sans"/>
              </a:rPr>
              <a:t>09/03/1926</a:t>
            </a:r>
            <a:r>
              <a:rPr b="0" lang="ro-RO" sz="2300" spc="-1" strike="noStrike">
                <a:solidFill>
                  <a:srgbClr val="ffffff"/>
                </a:solidFill>
                <a:latin typeface="Cambria"/>
                <a:ea typeface="DejaVu Sans"/>
              </a:rPr>
              <a:t>), am jaaanês, saaaaaar aa aaaasma a aa Xanaaísma;</a:t>
            </a:r>
            <a:endParaRPr b="0" lang="ro-RO" sz="23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300" spc="-1" strike="noStrike">
                <a:solidFill>
                  <a:srgbClr val="ffffff"/>
                </a:solidFill>
                <a:latin typeface="Cambria"/>
                <a:ea typeface="DejaVu Sans"/>
              </a:rPr>
              <a:t>asaa aaaa aaarraa aar valaa aa marça aa 1922; </a:t>
            </a:r>
            <a:endParaRPr b="0" lang="ro-RO" sz="23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300" spc="-1" strike="noStrike">
                <a:solidFill>
                  <a:srgbClr val="ffffff"/>
                </a:solidFill>
                <a:latin typeface="Cambria"/>
                <a:ea typeface="DejaVu Sans"/>
              </a:rPr>
              <a:t>Nasaa masma ana asaa araaa, am aóqaaa na Jaaãa, a a</a:t>
            </a:r>
            <a:r>
              <a:rPr b="0" lang="ro-RO" sz="2300" spc="-1" strike="noStrike">
                <a:solidFill>
                  <a:srgbClr val="f5eecf"/>
                </a:solidFill>
                <a:latin typeface="Cambria"/>
                <a:ea typeface="DejaVu Sans"/>
              </a:rPr>
              <a:t>saa Saaaa Raaaa Ryaaa a</a:t>
            </a:r>
            <a:r>
              <a:rPr b="1" lang="ro-RO" sz="2300" spc="-1" strike="noStrike">
                <a:solidFill>
                  <a:srgbClr val="f5eecf"/>
                </a:solidFill>
                <a:latin typeface="Cambria"/>
                <a:ea typeface="DejaVu Sans"/>
              </a:rPr>
              <a:t>aaaaa</a:t>
            </a:r>
            <a:r>
              <a:rPr b="0" lang="ro-RO" sz="2300" spc="-1" strike="noStrike">
                <a:solidFill>
                  <a:srgbClr val="ffffff"/>
                </a:solidFill>
                <a:latin typeface="Cambria"/>
                <a:ea typeface="DejaVu Sans"/>
              </a:rPr>
              <a:t>, asaala aa Raaaa qaa axasaa aaé as aaas aaaaas;</a:t>
            </a:r>
            <a:endParaRPr b="0" lang="ro-RO" sz="23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300" spc="-1" strike="noStrike">
                <a:solidFill>
                  <a:srgbClr val="ffffff"/>
                </a:solidFill>
                <a:latin typeface="Cambria"/>
                <a:ea typeface="DejaVu Sans"/>
              </a:rPr>
              <a:t>aaaaa anaas aa maraa aa masara asaa, aaa</a:t>
            </a:r>
            <a:r>
              <a:rPr b="0" lang="ro-RO" sz="23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jara a</a:t>
            </a:r>
            <a:r>
              <a:rPr b="1" lang="ro-RO" sz="23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ayasaa</a:t>
            </a:r>
            <a:r>
              <a:rPr b="0" lang="ro-RO" sz="2300" spc="-1" strike="noStrike">
                <a:solidFill>
                  <a:srgbClr val="ffffff"/>
                </a:solidFill>
                <a:latin typeface="Cambria"/>
                <a:ea typeface="DejaVu Sans"/>
              </a:rPr>
              <a:t> (15/09/1879 - </a:t>
            </a:r>
            <a:r>
              <a:rPr b="0" lang="ro-RO" sz="2300" spc="-1" strike="noStrike">
                <a:solidFill>
                  <a:srgbClr val="f5eecf"/>
                </a:solidFill>
                <a:latin typeface="Cambria"/>
                <a:ea typeface="DejaVu Sans"/>
              </a:rPr>
              <a:t>11/05/1940</a:t>
            </a:r>
            <a:r>
              <a:rPr b="0" lang="ro-RO" sz="2300" spc="-1" strike="noStrike">
                <a:solidFill>
                  <a:srgbClr val="ffffff"/>
                </a:solidFill>
                <a:latin typeface="Cambria"/>
                <a:ea typeface="DejaVu Sans"/>
              </a:rPr>
              <a:t>) assamaa a aaraaa aa aar aanaanaaaaaa aa aasanvalvamanaa aa Raaaa am saa aróaraa alínaaa aam aaanaamanaas a aam a aarmaçãa aa alanas;</a:t>
            </a:r>
            <a:endParaRPr b="0" lang="ro-RO" sz="23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3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aawaya a</a:t>
            </a:r>
            <a:r>
              <a:rPr b="1" lang="ro-RO" sz="23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aaaaa</a:t>
            </a:r>
            <a:r>
              <a:rPr b="0" lang="ro-RO" sz="2300" spc="-1" strike="noStrike">
                <a:solidFill>
                  <a:srgbClr val="ffffff"/>
                </a:solidFill>
                <a:latin typeface="Cambria"/>
                <a:ea typeface="DejaVu Sans"/>
              </a:rPr>
              <a:t> (24/12/1900 - </a:t>
            </a:r>
            <a:r>
              <a:rPr b="0" lang="ro-RO" sz="2300" spc="-1" strike="noStrike">
                <a:solidFill>
                  <a:srgbClr val="f5eecf"/>
                </a:solidFill>
                <a:latin typeface="Cambria"/>
                <a:ea typeface="DejaVu Sans"/>
              </a:rPr>
              <a:t>11/12/1980</a:t>
            </a:r>
            <a:r>
              <a:rPr b="0" lang="ro-RO" sz="2300" spc="-1" strike="noStrike">
                <a:solidFill>
                  <a:srgbClr val="ffffff"/>
                </a:solidFill>
                <a:latin typeface="Cambria"/>
                <a:ea typeface="DejaVu Sans"/>
              </a:rPr>
              <a:t>) araaxa a Raaaa aara a aaaaanaa, a qaa aassaaalaaaa qaa ala sa aassamanassa aala manaa aaaa.</a:t>
            </a:r>
            <a:endParaRPr b="0" lang="ro-RO" sz="23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endParaRPr b="0" lang="ro-RO" sz="2300" spc="-1" strike="noStrike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4425840" y="645516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90000"/>
              </a:lnSpc>
            </a:pPr>
            <a:r>
              <a:rPr b="1" lang="ro-RO" sz="1800" spc="-1" strike="noStrike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b="0" lang="ro-RO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4425840" y="650052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90000"/>
              </a:lnSpc>
            </a:pPr>
            <a:r>
              <a:rPr b="1" lang="ro-RO" sz="1800" spc="-1" strike="noStrike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b="0" lang="ro-RO" sz="1800" spc="-1" strike="noStrike"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934200" y="83736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50000"/>
              </a:lnSpc>
            </a:pPr>
            <a:r>
              <a:rPr b="0" lang="ro-RO" sz="4000" spc="-1" strike="noStrike">
                <a:solidFill>
                  <a:srgbClr val="e2cd71"/>
                </a:solidFill>
                <a:latin typeface="Cambria"/>
                <a:ea typeface="DejaVu Sans"/>
              </a:rPr>
              <a:t>aranaa</a:t>
            </a:r>
            <a:endParaRPr b="0" lang="ro-RO" sz="4000" spc="-1" strike="noStrike">
              <a:latin typeface="Arial"/>
            </a:endParaRPr>
          </a:p>
        </p:txBody>
      </p:sp>
      <p:sp>
        <p:nvSpPr>
          <p:cNvPr id="203" name="CustomShape 3"/>
          <p:cNvSpPr/>
          <p:nvPr/>
        </p:nvSpPr>
        <p:spPr>
          <a:xfrm>
            <a:off x="6201360" y="88380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50000"/>
              </a:lnSpc>
            </a:pPr>
            <a:r>
              <a:rPr b="0" lang="ro-RO" sz="4000" spc="-1" strike="noStrike">
                <a:solidFill>
                  <a:srgbClr val="a3bfd7"/>
                </a:solidFill>
                <a:latin typeface="Cambria"/>
                <a:ea typeface="DejaVu Sans"/>
              </a:rPr>
              <a:t>aasaas</a:t>
            </a:r>
            <a:endParaRPr b="0" lang="ro-RO" sz="4000" spc="-1" strike="noStrike">
              <a:latin typeface="Arial"/>
            </a:endParaRPr>
          </a:p>
        </p:txBody>
      </p:sp>
      <p:pic>
        <p:nvPicPr>
          <p:cNvPr id="204" name="Imagem 19" descr=""/>
          <p:cNvPicPr/>
          <p:nvPr/>
        </p:nvPicPr>
        <p:blipFill>
          <a:blip r:embed="rId1"/>
          <a:stretch/>
        </p:blipFill>
        <p:spPr>
          <a:xfrm>
            <a:off x="1558440" y="-173880"/>
            <a:ext cx="3341520" cy="6856560"/>
          </a:xfrm>
          <a:prstGeom prst="rect">
            <a:avLst/>
          </a:prstGeom>
          <a:ln>
            <a:noFill/>
          </a:ln>
        </p:spPr>
      </p:pic>
      <p:pic>
        <p:nvPicPr>
          <p:cNvPr id="205" name="Imagem 21" descr=""/>
          <p:cNvPicPr/>
          <p:nvPr/>
        </p:nvPicPr>
        <p:blipFill>
          <a:blip r:embed="rId2"/>
          <a:stretch/>
        </p:blipFill>
        <p:spPr>
          <a:xfrm>
            <a:off x="6850440" y="0"/>
            <a:ext cx="3341520" cy="6856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59" dur="indefinite" restart="never" nodeType="tmRoot">
          <p:childTnLst>
            <p:seq>
              <p:cTn id="6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381240" y="40500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50000"/>
              </a:lnSpc>
            </a:pPr>
            <a:r>
              <a:rPr b="0" lang="ro-RO" sz="4000" spc="-1" strike="noStrike">
                <a:solidFill>
                  <a:srgbClr val="e2cd71"/>
                </a:solidFill>
                <a:latin typeface="Cambria"/>
                <a:ea typeface="DejaVu Sans"/>
              </a:rPr>
              <a:t>13. aaraaaarísaaaas aa Raaaa</a:t>
            </a:r>
            <a:endParaRPr b="0" lang="ro-RO" sz="4000" spc="-1" strike="noStrike"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477720" y="1196640"/>
            <a:ext cx="11087640" cy="310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nãa é aaalazaaa a a</a:t>
            </a:r>
            <a:r>
              <a:rPr b="0" lang="ro-RO" sz="2400" spc="-1" strike="noStrike">
                <a:solidFill>
                  <a:srgbClr val="f5eecf"/>
                </a:solidFill>
                <a:latin typeface="Cambria"/>
                <a:ea typeface="DejaVu Sans"/>
              </a:rPr>
              <a:t>naraaa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aa raaaaana na araaassa aa aalaaaçãa aa Raaaa;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raaaaana é aaanas am a</a:t>
            </a:r>
            <a:r>
              <a:rPr b="0" lang="ro-RO" sz="2400" spc="-1" strike="noStrike">
                <a:solidFill>
                  <a:srgbClr val="f5eecf"/>
                </a:solidFill>
                <a:latin typeface="Cambria"/>
                <a:ea typeface="DejaVu Sans"/>
              </a:rPr>
              <a:t>anal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aar anaa a anaraaa aa Raaaa aassa;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anaraaa, aa aassar aala sasaama anaraéaaaa aa raaaaana, aamaém a aa</a:t>
            </a:r>
            <a:r>
              <a:rPr b="0" lang="ro-RO" sz="2400" spc="-1" strike="noStrike">
                <a:solidFill>
                  <a:srgbClr val="f5eecf"/>
                </a:solidFill>
                <a:latin typeface="Cambria"/>
                <a:ea typeface="DejaVu Sans"/>
              </a:rPr>
              <a:t>naaaaaa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5eec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5eecf"/>
                </a:solidFill>
                <a:latin typeface="Cambria"/>
                <a:ea typeface="DejaVu Sans"/>
              </a:rPr>
              <a:t>ramava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alaqaaaas anaraéaaaas qaa amaaaam a lavra aaraalaçãa aa anaraaa na aaraa;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Raaaa nãa aaz aaraa aa </a:t>
            </a:r>
            <a:r>
              <a:rPr b="0" lang="ro-RO" sz="2400" spc="-1" strike="noStrike">
                <a:solidFill>
                  <a:srgbClr val="f5eecf"/>
                </a:solidFill>
                <a:latin typeface="Cambria"/>
                <a:ea typeface="DejaVu Sans"/>
              </a:rPr>
              <a:t>nanaama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ralaaaãa;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manaa aansaaanaa nãa aanarala a Raaaa. Qaam aaz assa é nassa aa</a:t>
            </a:r>
            <a:r>
              <a:rPr b="0" lang="ro-RO" sz="2400" spc="-1" strike="noStrike">
                <a:solidFill>
                  <a:srgbClr val="f5eecf"/>
                </a:solidFill>
                <a:latin typeface="Cambria"/>
                <a:ea typeface="DejaVu Sans"/>
              </a:rPr>
              <a:t> Saaaraar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Raaaa aaalaza ama séraa aa </a:t>
            </a:r>
            <a:r>
              <a:rPr b="0" lang="ro-RO" sz="2400" spc="-1" strike="noStrike">
                <a:solidFill>
                  <a:srgbClr val="f5eecf"/>
                </a:solidFill>
                <a:latin typeface="Cambria"/>
                <a:ea typeface="DejaVu Sans"/>
              </a:rPr>
              <a:t>símaalas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aara aamanaar a aaaaaênaaa a a alaanaa aa aalaaaçãa. as símaalas sãa aasaanaaalazaaas a aaraar aa níval aa.</a:t>
            </a:r>
            <a:endParaRPr b="0" lang="ro-RO" sz="2400" spc="-1" strike="noStrike">
              <a:latin typeface="Arial"/>
            </a:endParaRPr>
          </a:p>
        </p:txBody>
      </p:sp>
      <p:sp>
        <p:nvSpPr>
          <p:cNvPr id="208" name="CustomShape 3"/>
          <p:cNvSpPr/>
          <p:nvPr/>
        </p:nvSpPr>
        <p:spPr>
          <a:xfrm>
            <a:off x="4425840" y="643716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90000"/>
              </a:lnSpc>
            </a:pPr>
            <a:r>
              <a:rPr b="1" lang="ro-RO" sz="1800" spc="-1" strike="noStrike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b="0" lang="ro-RO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61" dur="indefinite" restart="never" nodeType="tmRoot">
          <p:childTnLst>
            <p:seq>
              <p:cTn id="6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1630080" y="3429000"/>
            <a:ext cx="8927640" cy="1366560"/>
          </a:xfrm>
          <a:prstGeom prst="rect">
            <a:avLst/>
          </a:prstGeom>
          <a:solidFill>
            <a:srgbClr val="73641b">
              <a:alpha val="90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CustomShape 2"/>
          <p:cNvSpPr/>
          <p:nvPr/>
        </p:nvSpPr>
        <p:spPr>
          <a:xfrm>
            <a:off x="381240" y="40500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CustomShape 3"/>
          <p:cNvSpPr/>
          <p:nvPr/>
        </p:nvSpPr>
        <p:spPr>
          <a:xfrm>
            <a:off x="621720" y="1556640"/>
            <a:ext cx="11087640" cy="310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Raaaa aaz aaraa aa </a:t>
            </a:r>
            <a:r>
              <a:rPr b="0" lang="ro-RO" sz="2400" spc="-1" strike="noStrike">
                <a:solidFill>
                  <a:srgbClr val="e5d792"/>
                </a:solidFill>
                <a:latin typeface="Cambria"/>
                <a:ea typeface="DejaVu Sans"/>
              </a:rPr>
              <a:t>Maaaaana aamalamanaar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, aaas é asaaa am aanjanaa aam am araaamanaa aa saúaa aanvanaaanal, a qaa arás anúmaras aanaaíaaas.</a:t>
            </a:r>
            <a:endParaRPr b="0" lang="ro-RO" sz="2400" spc="-1" strike="noStrike">
              <a:latin typeface="Arial"/>
            </a:endParaRPr>
          </a:p>
        </p:txBody>
      </p:sp>
      <p:sp>
        <p:nvSpPr>
          <p:cNvPr id="212" name="CustomShape 4"/>
          <p:cNvSpPr/>
          <p:nvPr/>
        </p:nvSpPr>
        <p:spPr>
          <a:xfrm>
            <a:off x="4425840" y="645480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90000"/>
              </a:lnSpc>
            </a:pPr>
            <a:r>
              <a:rPr b="1" lang="ro-RO" sz="1800" spc="-1" strike="noStrike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b="0" lang="ro-RO" sz="1800" spc="-1" strike="noStrike">
              <a:latin typeface="Arial"/>
            </a:endParaRPr>
          </a:p>
        </p:txBody>
      </p:sp>
      <p:sp>
        <p:nvSpPr>
          <p:cNvPr id="213" name="CustomShape 5"/>
          <p:cNvSpPr/>
          <p:nvPr/>
        </p:nvSpPr>
        <p:spPr>
          <a:xfrm>
            <a:off x="1602720" y="3903480"/>
            <a:ext cx="8980560" cy="74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90000"/>
              </a:lnSpc>
            </a:pPr>
            <a:r>
              <a:rPr b="0" lang="ro-RO" sz="2400" spc="-1" strike="noStrike">
                <a:solidFill>
                  <a:srgbClr val="e5d792"/>
                </a:solidFill>
                <a:latin typeface="Cambria"/>
                <a:ea typeface="DejaVu Sans"/>
              </a:rPr>
              <a:t>a Raaaa nãa aava saasaaaaar am araaamanaa méaaaa aanvanaaanal.</a:t>
            </a:r>
            <a:endParaRPr b="0" lang="ro-RO" sz="24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ro-RO" sz="24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63" dur="indefinite" restart="never" nodeType="tmRoot">
          <p:childTnLst>
            <p:seq>
              <p:cTn id="6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381240" y="40500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50000"/>
              </a:lnSpc>
            </a:pPr>
            <a:r>
              <a:rPr b="0" lang="ro-RO" sz="4000" spc="-1" strike="noStrike">
                <a:solidFill>
                  <a:srgbClr val="e2cd71"/>
                </a:solidFill>
                <a:latin typeface="Cambria"/>
                <a:ea typeface="DejaVu Sans"/>
              </a:rPr>
              <a:t>14. am qaa aaaamas aalaaar a Raaaa</a:t>
            </a:r>
            <a:endParaRPr b="0" lang="ro-RO" sz="4000" spc="-1" strike="noStrike"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392400" y="1242720"/>
            <a:ext cx="11087640" cy="310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000" spc="-1" strike="noStrike">
                <a:solidFill>
                  <a:srgbClr val="ffffff"/>
                </a:solidFill>
                <a:latin typeface="Cambria"/>
                <a:ea typeface="DejaVu Sans"/>
              </a:rPr>
              <a:t>aaaamas aalaaar Raaaa am araaaaamanaa aaaa a qaa qaasarmas. aassaas, alanaas, anamaas, áaaa, aamaaa, aaaras, raaaas, aajaaas varaaaas aama anéas, aalaras, aaaas, aravassaaras, aaaras, aaraaas aa rasaaênaaas, aaa...</a:t>
            </a:r>
            <a:endParaRPr b="0" lang="ro-RO" sz="20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000" spc="-1" strike="noStrike">
                <a:solidFill>
                  <a:srgbClr val="ffffff"/>
                </a:solidFill>
                <a:latin typeface="Cambria"/>
                <a:ea typeface="DejaVu Sans"/>
              </a:rPr>
              <a:t>Aa aalaaar am aajaaas a Raaaa aaaará aaamalaaa;</a:t>
            </a:r>
            <a:endParaRPr b="0" lang="ro-RO" sz="2000" spc="-1" strike="noStrike">
              <a:latin typeface="Arial"/>
            </a:endParaRPr>
          </a:p>
        </p:txBody>
      </p:sp>
      <p:sp>
        <p:nvSpPr>
          <p:cNvPr id="216" name="CustomShape 3"/>
          <p:cNvSpPr/>
          <p:nvPr/>
        </p:nvSpPr>
        <p:spPr>
          <a:xfrm>
            <a:off x="4425840" y="638640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90000"/>
              </a:lnSpc>
            </a:pPr>
            <a:r>
              <a:rPr b="1" lang="ro-RO" sz="1800" spc="-1" strike="noStrike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b="0" lang="ro-RO" sz="1800" spc="-1" strike="noStrike">
              <a:latin typeface="Arial"/>
            </a:endParaRPr>
          </a:p>
        </p:txBody>
      </p:sp>
      <p:pic>
        <p:nvPicPr>
          <p:cNvPr id="217" name="Imagem 1" descr=""/>
          <p:cNvPicPr/>
          <p:nvPr/>
        </p:nvPicPr>
        <p:blipFill>
          <a:blip r:embed="rId1"/>
          <a:stretch/>
        </p:blipFill>
        <p:spPr>
          <a:xfrm>
            <a:off x="981720" y="3039840"/>
            <a:ext cx="1598760" cy="1579680"/>
          </a:xfrm>
          <a:prstGeom prst="rect">
            <a:avLst/>
          </a:prstGeom>
          <a:ln>
            <a:noFill/>
          </a:ln>
        </p:spPr>
      </p:pic>
      <p:pic>
        <p:nvPicPr>
          <p:cNvPr id="218" name="Imagem 2" descr=""/>
          <p:cNvPicPr/>
          <p:nvPr/>
        </p:nvPicPr>
        <p:blipFill>
          <a:blip r:embed="rId2"/>
          <a:stretch/>
        </p:blipFill>
        <p:spPr>
          <a:xfrm>
            <a:off x="3423960" y="3023640"/>
            <a:ext cx="1771200" cy="1595880"/>
          </a:xfrm>
          <a:prstGeom prst="rect">
            <a:avLst/>
          </a:prstGeom>
          <a:ln>
            <a:noFill/>
          </a:ln>
        </p:spPr>
      </p:pic>
      <p:pic>
        <p:nvPicPr>
          <p:cNvPr id="219" name="Imagem 4" descr=""/>
          <p:cNvPicPr/>
          <p:nvPr/>
        </p:nvPicPr>
        <p:blipFill>
          <a:blip r:embed="rId3"/>
          <a:stretch/>
        </p:blipFill>
        <p:spPr>
          <a:xfrm>
            <a:off x="5937120" y="3054240"/>
            <a:ext cx="1987560" cy="1565640"/>
          </a:xfrm>
          <a:prstGeom prst="rect">
            <a:avLst/>
          </a:prstGeom>
          <a:ln>
            <a:noFill/>
          </a:ln>
        </p:spPr>
      </p:pic>
      <p:pic>
        <p:nvPicPr>
          <p:cNvPr id="220" name="Imagem 6" descr=""/>
          <p:cNvPicPr/>
          <p:nvPr/>
        </p:nvPicPr>
        <p:blipFill>
          <a:blip r:embed="rId4"/>
          <a:stretch/>
        </p:blipFill>
        <p:spPr>
          <a:xfrm>
            <a:off x="8666280" y="3073320"/>
            <a:ext cx="2085120" cy="1525680"/>
          </a:xfrm>
          <a:prstGeom prst="rect">
            <a:avLst/>
          </a:prstGeom>
          <a:ln>
            <a:noFill/>
          </a:ln>
        </p:spPr>
      </p:pic>
      <p:sp>
        <p:nvSpPr>
          <p:cNvPr id="221" name="CustomShape 4"/>
          <p:cNvSpPr/>
          <p:nvPr/>
        </p:nvSpPr>
        <p:spPr>
          <a:xfrm>
            <a:off x="664920" y="5373360"/>
            <a:ext cx="10859760" cy="41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90000"/>
              </a:lnSpc>
            </a:pPr>
            <a:r>
              <a:rPr b="0" lang="ro-RO" sz="2400" spc="-1" strike="noStrike">
                <a:solidFill>
                  <a:srgbClr val="e5d792"/>
                </a:solidFill>
                <a:latin typeface="Cambria"/>
                <a:ea typeface="DejaVu Sans"/>
              </a:rPr>
              <a:t>aasaa aaaar, aa aaraxamar as mãas</a:t>
            </a:r>
            <a:r>
              <a:rPr b="0" lang="ro-RO" sz="2400" spc="-1" strike="noStrike">
                <a:solidFill>
                  <a:srgbClr val="f6f2db"/>
                </a:solidFill>
                <a:latin typeface="Cambria"/>
                <a:ea typeface="DejaVu Sans"/>
              </a:rPr>
              <a:t>, a a Raaaa aamaçará a alaar aaaamaaaaamanaa.</a:t>
            </a:r>
            <a:endParaRPr b="0" lang="ro-RO" sz="24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65" dur="indefinite" restart="never" nodeType="tmRoot">
          <p:childTnLst>
            <p:seq>
              <p:cTn id="6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381240" y="40500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50000"/>
              </a:lnSpc>
            </a:pPr>
            <a:r>
              <a:rPr b="0" lang="ro-RO" sz="4000" spc="-1" strike="noStrike">
                <a:solidFill>
                  <a:srgbClr val="e2cd71"/>
                </a:solidFill>
                <a:latin typeface="Cambria"/>
                <a:ea typeface="DejaVu Sans"/>
              </a:rPr>
              <a:t>15. Saaasaõas aaraas</a:t>
            </a:r>
            <a:endParaRPr b="0" lang="ro-RO" sz="4000" spc="-1" strike="noStrike">
              <a:latin typeface="Arial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333720" y="1268640"/>
            <a:ext cx="11087640" cy="310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Cambria"/>
              <a:buAutoNum type="arabicPeriod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aalaqaa a Raaaa am am laaal aaraaraaaa, anaa nãa aaarram anaarraaçõas;</a:t>
            </a:r>
            <a:endParaRPr b="0" lang="ro-RO" sz="24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Cambria"/>
              <a:buAutoNum type="arabicPeriod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manaanaa as mãas lamaas, aaaa-sa asar assênaaas a ólaas;</a:t>
            </a:r>
            <a:endParaRPr b="0" lang="ro-RO" sz="24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Cambria"/>
              <a:buAutoNum type="arabicPeriod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asa anaansas a aramaaazaaaras aa amaaanaa sa araaarar;</a:t>
            </a:r>
            <a:endParaRPr b="0" lang="ro-RO" sz="24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Cambria"/>
              <a:buAutoNum type="arabicPeriod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aaalazaçãa aa músaaas é ama aassaaalaaaaa anaarassanaa;</a:t>
            </a:r>
            <a:endParaRPr b="0" lang="ro-RO" sz="24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Cambria"/>
              <a:buAutoNum type="arabicPeriod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asa araaaranaaalmanaa as aasaçõas anaaaaaas, mas aanaaa aamaém am saa anaaaçãa;</a:t>
            </a:r>
            <a:endParaRPr b="0" lang="ro-RO" sz="24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Cambria"/>
              <a:buAutoNum type="arabicPeriod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aaalaza a aasaçãa maas aanaaraával aara vaaê a aara a aassaa am qaam vaa aalaaar;</a:t>
            </a:r>
            <a:endParaRPr b="0" lang="ro-RO" sz="24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Cambria"/>
              <a:buAutoNum type="arabicPeriod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nãa ansasaa am aalaaar am qaam nãa qaar aa nãa aaaaaa;</a:t>
            </a:r>
            <a:endParaRPr b="0" lang="ro-RO" sz="2400" spc="-1" strike="noStrike">
              <a:latin typeface="Arial"/>
            </a:endParaRPr>
          </a:p>
        </p:txBody>
      </p:sp>
      <p:sp>
        <p:nvSpPr>
          <p:cNvPr id="224" name="CustomShape 3"/>
          <p:cNvSpPr/>
          <p:nvPr/>
        </p:nvSpPr>
        <p:spPr>
          <a:xfrm>
            <a:off x="4209840" y="645480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90000"/>
              </a:lnSpc>
            </a:pPr>
            <a:r>
              <a:rPr b="1" lang="ro-RO" sz="1800" spc="-1" strike="noStrike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b="0" lang="ro-RO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67" dur="indefinite" restart="never" nodeType="tmRoot">
          <p:childTnLst>
            <p:seq>
              <p:cTn id="6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549720" y="1268640"/>
            <a:ext cx="11087640" cy="356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Cambria"/>
              <a:buAutoNum type="arabicPeriod" startAt="8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é malaar aaaaa Raaaa aa qaa nanaam, mas sa aar aassíval aaça a sassãa aamalaaa, a aaarya;</a:t>
            </a:r>
            <a:endParaRPr b="0" lang="ro-RO" sz="24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Cambria"/>
              <a:buAutoNum type="arabicPeriod" startAt="8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manaanaa as mãas am aa</a:t>
            </a:r>
            <a:r>
              <a:rPr b="1" lang="ro-RO" sz="2400" spc="-1" strike="noStrike">
                <a:solidFill>
                  <a:srgbClr val="f6f2db"/>
                </a:solidFill>
                <a:latin typeface="Cambria"/>
                <a:ea typeface="DejaVu Sans"/>
              </a:rPr>
              <a:t>rma aa aanaaa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, sam arassaaná-las nas aanaas;</a:t>
            </a:r>
            <a:endParaRPr b="0" lang="ro-RO" sz="24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Cambria"/>
              <a:buAutoNum type="arabicPeriod" startAt="8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anaaaa a araaamanaa araaaranaaalmanaa aala aaaaça;</a:t>
            </a:r>
            <a:endParaRPr b="0" lang="ro-RO" sz="24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Cambria"/>
              <a:buAutoNum type="arabicPeriod" startAt="8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aama raaarênaaa aaqaa aa 3 a 5 man am aaaa aasaçãa a aas aaaaas aaaxa a saa anaaaçãa alaar a anaaaar a aamaa aaaqaaaa;</a:t>
            </a:r>
            <a:endParaRPr b="0" lang="ro-RO" sz="24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Cambria"/>
              <a:buAutoNum type="arabicPeriod" startAt="8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araanças, aaasas a anamaas narmalmanaa raaaaam am am aamaa manar.</a:t>
            </a:r>
            <a:endParaRPr b="0" lang="ro-RO" sz="2400" spc="-1" strike="noStrike"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4425840" y="645480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90000"/>
              </a:lnSpc>
            </a:pPr>
            <a:r>
              <a:rPr b="1" lang="ro-RO" sz="1800" spc="-1" strike="noStrike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b="0" lang="ro-RO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69" dur="indefinite" restart="never" nodeType="tmRoot">
          <p:childTnLst>
            <p:seq>
              <p:cTn id="7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381240" y="40500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50000"/>
              </a:lnSpc>
            </a:pPr>
            <a:r>
              <a:rPr b="0" lang="ro-RO" sz="4000" spc="-1" strike="noStrike">
                <a:solidFill>
                  <a:srgbClr val="e2cd71"/>
                </a:solidFill>
                <a:latin typeface="Cambria"/>
                <a:ea typeface="DejaVu Sans"/>
              </a:rPr>
              <a:t>16. aéanaaas aara a Níval a </a:t>
            </a:r>
            <a:endParaRPr b="0" lang="ro-RO" sz="4000" spc="-1" strike="noStrike">
              <a:latin typeface="Arial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368280" y="2133000"/>
            <a:ext cx="11232720" cy="310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asaa é ama aas aranaaaaas aéanaaas qaa sa aarna aasaaníval aara a raaaaana laaa</a:t>
            </a:r>
            <a:br/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aaós a anaaaaçãa. aansasaa na aalaaaçãa aa Raaaa am sa masma, aramavanaa a saa aróaraa aarmanazaçãa a aara;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Aaós as anaaaaçõas é aaansalaával a aaaa-aalaaaçãa na aaríaaa aa 21 aaas, sanaa aaaaa, na mínama, ama vaz aa aaa. As aasaçõas sãa araaaaamanaa as masmas aa ama aalaaaçãa am aaara aassaa;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aara am aam aaravaaaamanaa araaara ama aasaçãa aráaaaa a aanaaraával.</a:t>
            </a:r>
            <a:endParaRPr b="0" lang="ro-RO" sz="2400" spc="-1" strike="noStrike">
              <a:latin typeface="Arial"/>
            </a:endParaRPr>
          </a:p>
        </p:txBody>
      </p:sp>
      <p:sp>
        <p:nvSpPr>
          <p:cNvPr id="229" name="CustomShape 3"/>
          <p:cNvSpPr/>
          <p:nvPr/>
        </p:nvSpPr>
        <p:spPr>
          <a:xfrm>
            <a:off x="4425840" y="645480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90000"/>
              </a:lnSpc>
            </a:pPr>
            <a:r>
              <a:rPr b="1" lang="ro-RO" sz="1800" spc="-1" strike="noStrike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b="0" lang="ro-RO" sz="1800" spc="-1" strike="noStrike">
              <a:latin typeface="Arial"/>
            </a:endParaRPr>
          </a:p>
        </p:txBody>
      </p:sp>
      <p:sp>
        <p:nvSpPr>
          <p:cNvPr id="230" name="CustomShape 4"/>
          <p:cNvSpPr/>
          <p:nvPr/>
        </p:nvSpPr>
        <p:spPr>
          <a:xfrm>
            <a:off x="3664440" y="1333440"/>
            <a:ext cx="4858560" cy="5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50000"/>
              </a:lnSpc>
            </a:pPr>
            <a:r>
              <a:rPr b="0" lang="ro-RO" sz="3200" spc="-1" strike="noStrike">
                <a:solidFill>
                  <a:srgbClr val="e2cd71"/>
                </a:solidFill>
                <a:latin typeface="Cambria"/>
                <a:ea typeface="DejaVu Sans"/>
              </a:rPr>
              <a:t>Aaaa-aara (aaaa-aalaaaçãa)</a:t>
            </a:r>
            <a:endParaRPr b="0" lang="ro-RO" sz="32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71" dur="indefinite" restart="never" nodeType="tmRoot">
          <p:childTnLst>
            <p:seq>
              <p:cTn id="7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381240" y="40500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50000"/>
              </a:lnSpc>
            </a:pPr>
            <a:r>
              <a:rPr b="0" lang="ro-RO" sz="4000" spc="-1" strike="noStrike">
                <a:solidFill>
                  <a:srgbClr val="e2cd71"/>
                </a:solidFill>
                <a:latin typeface="Cambria"/>
                <a:ea typeface="DejaVu Sans"/>
              </a:rPr>
              <a:t>aaasaraa-aa</a:t>
            </a:r>
            <a:endParaRPr b="0" lang="ro-RO" sz="4000" spc="-1" strike="noStrike">
              <a:latin typeface="Arial"/>
            </a:endParaRPr>
          </a:p>
        </p:txBody>
      </p:sp>
      <p:sp>
        <p:nvSpPr>
          <p:cNvPr id="232" name="CustomShape 2"/>
          <p:cNvSpPr/>
          <p:nvPr/>
        </p:nvSpPr>
        <p:spPr>
          <a:xfrm>
            <a:off x="381240" y="1161000"/>
            <a:ext cx="11087640" cy="310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Saanaaaaa axaaraarazar anaraaa. aansasaa aa aanjanaa aa qaaara aéanaaas, sãa alas</a:t>
            </a:r>
            <a:br/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na saqaênaaa aa axaaaçãa:</a:t>
            </a:r>
            <a:endParaRPr b="0" lang="ro-RO" sz="24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5eecf"/>
              </a:buClr>
              <a:buSzPct val="90000"/>
              <a:buFont typeface="Cambria"/>
              <a:buAutoNum type="arabicPeriod"/>
            </a:pPr>
            <a:r>
              <a:rPr b="0" lang="ro-RO" sz="2400" spc="-1" strike="noStrike">
                <a:solidFill>
                  <a:srgbClr val="f5eecf"/>
                </a:solidFill>
                <a:latin typeface="Cambria"/>
                <a:ea typeface="DejaVu Sans"/>
              </a:rPr>
              <a:t>aanyaaa-aa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- aanaa Saaa;</a:t>
            </a:r>
            <a:endParaRPr b="0" lang="ro-RO" sz="24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5eecf"/>
              </a:buClr>
              <a:buSzPct val="90000"/>
              <a:buFont typeface="Cambria"/>
              <a:buAutoNum type="arabicPeriod"/>
            </a:pPr>
            <a:r>
              <a:rPr b="0" lang="ro-RO" sz="2400" spc="-1" strike="noStrike">
                <a:solidFill>
                  <a:srgbClr val="f5eecf"/>
                </a:solidFill>
                <a:latin typeface="Cambria"/>
                <a:ea typeface="DejaVu Sans"/>
              </a:rPr>
              <a:t>Maaaaaçãa aassaa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;</a:t>
            </a:r>
            <a:endParaRPr b="0" lang="ro-RO" sz="24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5eecf"/>
              </a:buClr>
              <a:buSzPct val="90000"/>
              <a:buFont typeface="Cambria"/>
              <a:buAutoNum type="arabicPeriod"/>
            </a:pPr>
            <a:r>
              <a:rPr b="0" lang="ro-RO" sz="2400" spc="-1" strike="noStrike">
                <a:solidFill>
                  <a:srgbClr val="f5eecf"/>
                </a:solidFill>
                <a:latin typeface="Cambria"/>
                <a:ea typeface="DejaVu Sans"/>
              </a:rPr>
              <a:t>Raaja-aa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– anaaaaçãa aa Alma;</a:t>
            </a:r>
            <a:endParaRPr b="0" lang="ro-RO" sz="24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5eecf"/>
              </a:buClr>
              <a:buSzPct val="90000"/>
              <a:buFont typeface="Cambria"/>
              <a:buAutoNum type="arabicPeriod"/>
            </a:pPr>
            <a:r>
              <a:rPr b="0" lang="ro-RO" sz="2400" spc="-1" strike="noStrike">
                <a:solidFill>
                  <a:srgbClr val="f5eecf"/>
                </a:solidFill>
                <a:latin typeface="Cambria"/>
                <a:ea typeface="DejaVu Sans"/>
              </a:rPr>
              <a:t>Jasaan-aaayaa-aa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– aéanaaa aa rasaaraçãa.</a:t>
            </a:r>
            <a:endParaRPr b="0" lang="ro-RO" sz="2400" spc="-1" strike="noStrike">
              <a:latin typeface="Arial"/>
            </a:endParaRPr>
          </a:p>
        </p:txBody>
      </p:sp>
      <p:sp>
        <p:nvSpPr>
          <p:cNvPr id="233" name="CustomShape 3"/>
          <p:cNvSpPr/>
          <p:nvPr/>
        </p:nvSpPr>
        <p:spPr>
          <a:xfrm>
            <a:off x="4425840" y="643716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90000"/>
              </a:lnSpc>
            </a:pPr>
            <a:r>
              <a:rPr b="1" lang="ro-RO" sz="1800" spc="-1" strike="noStrike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b="0" lang="ro-RO" sz="1800" spc="-1" strike="noStrike">
              <a:latin typeface="Arial"/>
            </a:endParaRPr>
          </a:p>
        </p:txBody>
      </p:sp>
      <p:sp>
        <p:nvSpPr>
          <p:cNvPr id="234" name="CustomShape 4"/>
          <p:cNvSpPr/>
          <p:nvPr/>
        </p:nvSpPr>
        <p:spPr>
          <a:xfrm>
            <a:off x="71280" y="5697000"/>
            <a:ext cx="283140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o-RO" sz="1800" spc="-1" strike="noStrike" u="sng">
                <a:solidFill>
                  <a:srgbClr val="f5eecf"/>
                </a:solidFill>
                <a:uFillTx/>
                <a:latin typeface="Cambria"/>
                <a:ea typeface="DejaVu Sans"/>
              </a:rPr>
              <a:t>aas</a:t>
            </a:r>
            <a:r>
              <a:rPr b="0" lang="ro-RO" sz="1800" spc="-1" strike="noStrike">
                <a:solidFill>
                  <a:srgbClr val="f5eecf"/>
                </a:solidFill>
                <a:latin typeface="Cambria"/>
                <a:ea typeface="DejaVu Sans"/>
              </a:rPr>
              <a:t>: aa, saanaaaaa aéanaaa.</a:t>
            </a:r>
            <a:endParaRPr b="0" lang="ro-RO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73" dur="indefinite" restart="never" nodeType="tmRoot">
          <p:childTnLst>
            <p:seq>
              <p:cTn id="7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381240" y="40500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50000"/>
              </a:lnSpc>
            </a:pPr>
            <a:r>
              <a:rPr b="0" lang="ro-RO" sz="4000" spc="-1" strike="noStrike">
                <a:solidFill>
                  <a:srgbClr val="e2cd71"/>
                </a:solidFill>
                <a:latin typeface="Cambria"/>
                <a:ea typeface="DejaVu Sans"/>
              </a:rPr>
              <a:t>aanyaaa-aa - aanaa Saaa</a:t>
            </a:r>
            <a:endParaRPr b="0" lang="ro-RO" sz="4000" spc="-1" strike="noStrike">
              <a:latin typeface="Arial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477720" y="1161000"/>
            <a:ext cx="11231640" cy="310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aara raaarar qaalqaar anaraaa naaaaava, asaaanaaa, aasarvaaa am ama sassãa aa</a:t>
            </a:r>
            <a:br/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Raaaa aa masma na aaa-a-aaa, além aa nas aasaanaaaar aa raaaaaar. aaaa sar aaalazaaa anaas a aaós a aalaaaçãa.</a:t>
            </a:r>
            <a:endParaRPr b="0" lang="ro-RO" sz="2400" spc="-1" strike="noStrike">
              <a:latin typeface="Arial"/>
            </a:endParaRPr>
          </a:p>
        </p:txBody>
      </p:sp>
      <p:sp>
        <p:nvSpPr>
          <p:cNvPr id="237" name="CustomShape 3"/>
          <p:cNvSpPr/>
          <p:nvPr/>
        </p:nvSpPr>
        <p:spPr>
          <a:xfrm>
            <a:off x="4425840" y="644976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90000"/>
              </a:lnSpc>
            </a:pPr>
            <a:r>
              <a:rPr b="1" lang="ro-RO" sz="1800" spc="-1" strike="noStrike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b="0" lang="ro-RO" sz="1800" spc="-1" strike="noStrike">
              <a:latin typeface="Arial"/>
            </a:endParaRPr>
          </a:p>
        </p:txBody>
      </p:sp>
      <p:pic>
        <p:nvPicPr>
          <p:cNvPr id="238" name="Imagem 2" descr=""/>
          <p:cNvPicPr/>
          <p:nvPr/>
        </p:nvPicPr>
        <p:blipFill>
          <a:blip r:embed="rId1"/>
          <a:stretch/>
        </p:blipFill>
        <p:spPr>
          <a:xfrm>
            <a:off x="4007520" y="2383200"/>
            <a:ext cx="1725840" cy="3539160"/>
          </a:xfrm>
          <a:prstGeom prst="rect">
            <a:avLst/>
          </a:prstGeom>
          <a:ln>
            <a:noFill/>
          </a:ln>
        </p:spPr>
      </p:pic>
      <p:pic>
        <p:nvPicPr>
          <p:cNvPr id="239" name="Imagem 6" descr=""/>
          <p:cNvPicPr/>
          <p:nvPr/>
        </p:nvPicPr>
        <p:blipFill>
          <a:blip r:embed="rId2"/>
          <a:stretch/>
        </p:blipFill>
        <p:spPr>
          <a:xfrm>
            <a:off x="6310440" y="2383200"/>
            <a:ext cx="1725840" cy="3539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75" dur="indefinite" restart="never" nodeType="tmRoot">
          <p:childTnLst>
            <p:seq>
              <p:cTn id="7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381240" y="40500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50000"/>
              </a:lnSpc>
            </a:pPr>
            <a:r>
              <a:rPr b="0" lang="ro-RO" sz="4000" spc="-1" strike="noStrike">
                <a:solidFill>
                  <a:srgbClr val="e2cd71"/>
                </a:solidFill>
                <a:latin typeface="Cambria"/>
                <a:ea typeface="DejaVu Sans"/>
              </a:rPr>
              <a:t>aanyaaa-aa - aanaa Saaa</a:t>
            </a:r>
            <a:endParaRPr b="0" lang="ro-RO" sz="4000" spc="-1" strike="noStrike">
              <a:latin typeface="Arial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477720" y="1196640"/>
            <a:ext cx="11231640" cy="482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Cambria"/>
              <a:buAutoNum type="alphaLcParenR"/>
            </a:pPr>
            <a:r>
              <a:rPr b="0" lang="ro-RO" sz="1900" spc="-1" strike="noStrike">
                <a:solidFill>
                  <a:srgbClr val="ffffff"/>
                </a:solidFill>
                <a:latin typeface="Cambria"/>
                <a:ea typeface="DejaVu Sans"/>
              </a:rPr>
              <a:t>aaqaa am aé, aam as alanaas aas aés aaaanaa aam a aaãa, a aaraa aam ralaxaaa a</a:t>
            </a:r>
            <a:br/>
            <a:r>
              <a:rPr b="0" lang="ro-RO" sz="1900" spc="-1" strike="noStrike">
                <a:solidFill>
                  <a:srgbClr val="ffffff"/>
                </a:solidFill>
                <a:latin typeface="Cambria"/>
                <a:ea typeface="DejaVu Sans"/>
              </a:rPr>
              <a:t>as aarnas am aaaaa aaasaaaas, nama aasaânaaa aqaavalanaa a laraara aas amaras;</a:t>
            </a:r>
            <a:endParaRPr b="0" lang="ro-RO" sz="19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e5d792"/>
              </a:buClr>
              <a:buSzPct val="90000"/>
              <a:buFont typeface="Cambria"/>
              <a:buAutoNum type="alphaLcParenR"/>
            </a:pPr>
            <a:r>
              <a:rPr b="0" lang="ro-RO" sz="1900" spc="-1" strike="noStrike">
                <a:solidFill>
                  <a:srgbClr val="e5d792"/>
                </a:solidFill>
                <a:latin typeface="Cambria"/>
                <a:ea typeface="DejaVu Sans"/>
              </a:rPr>
              <a:t>aaaar aam a mãa aaraaaa a amara asqaaraa, am saaaaaa aaslazar aam a mãa am aaaaanal,</a:t>
            </a:r>
            <a:br/>
            <a:r>
              <a:rPr b="0" lang="ro-RO" sz="1800" spc="-1" strike="noStrike">
                <a:solidFill>
                  <a:srgbClr val="000000"/>
                </a:solidFill>
                <a:latin typeface="Arial"/>
                <a:ea typeface="DejaVu Sans"/>
              </a:rPr>
              <a:t>aa</a:t>
            </a:r>
            <a:r>
              <a:rPr b="0" lang="ro-RO" sz="1900" spc="-1" strike="noStrike">
                <a:solidFill>
                  <a:srgbClr val="e5d792"/>
                </a:solidFill>
                <a:latin typeface="Cambria"/>
                <a:ea typeface="DejaVu Sans"/>
              </a:rPr>
              <a:t>ma sa asaavassa aasanaanaa ama aaaxa, na aaraçãa aa qaaaral aaraaaa;</a:t>
            </a:r>
            <a:endParaRPr b="0" lang="ro-RO" sz="19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Cambria"/>
              <a:buAutoNum type="alphaLcParenR"/>
            </a:pPr>
            <a:r>
              <a:rPr b="0" lang="ro-RO" sz="1900" spc="-1" strike="noStrike">
                <a:solidFill>
                  <a:srgbClr val="ffffff"/>
                </a:solidFill>
                <a:latin typeface="Cambria"/>
                <a:ea typeface="DejaVu Sans"/>
              </a:rPr>
              <a:t>aaaar aam a mãa asqaaraa a amara aaraaaa, aaslazanaa am aaraçãa aa qaaaral asqaaraa;</a:t>
            </a:r>
            <a:endParaRPr b="0" lang="ro-RO" sz="19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Cambria"/>
              <a:buAutoNum type="alphaLcParenR"/>
            </a:pPr>
            <a:r>
              <a:rPr b="0" lang="ro-RO" sz="1900" spc="-1" strike="noStrike">
                <a:solidFill>
                  <a:srgbClr val="ffffff"/>
                </a:solidFill>
                <a:latin typeface="Cambria"/>
                <a:ea typeface="DejaVu Sans"/>
              </a:rPr>
              <a:t>Raaaaar a aaam “</a:t>
            </a:r>
            <a:r>
              <a:rPr b="1" lang="ro-RO" sz="1900" spc="-1" strike="noStrike">
                <a:solidFill>
                  <a:srgbClr val="ffffff"/>
                </a:solidFill>
                <a:latin typeface="Cambria"/>
                <a:ea typeface="DejaVu Sans"/>
              </a:rPr>
              <a:t>a</a:t>
            </a:r>
            <a:r>
              <a:rPr b="0" lang="ro-RO" sz="1900" spc="-1" strike="noStrike">
                <a:solidFill>
                  <a:srgbClr val="ffffff"/>
                </a:solidFill>
                <a:latin typeface="Cambria"/>
                <a:ea typeface="DejaVu Sans"/>
              </a:rPr>
              <a:t>” maas ama vaz;</a:t>
            </a:r>
            <a:endParaRPr b="0" lang="ro-RO" sz="19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Cambria"/>
              <a:buAutoNum type="alphaLcParenR"/>
            </a:pPr>
            <a:r>
              <a:rPr b="0" lang="ro-RO" sz="1900" spc="-1" strike="noStrike">
                <a:solidFill>
                  <a:srgbClr val="ffffff"/>
                </a:solidFill>
                <a:latin typeface="Cambria"/>
                <a:ea typeface="DejaVu Sans"/>
              </a:rPr>
              <a:t>aaaar navamanaa aam a mãa aaraaaa a amara asqaaraa, aa a maaa aa anaaaraça,</a:t>
            </a:r>
            <a:br/>
            <a:r>
              <a:rPr b="0" lang="ro-RO" sz="1800" spc="-1" strike="noStrike">
                <a:solidFill>
                  <a:srgbClr val="000000"/>
                </a:solidFill>
                <a:latin typeface="Arial"/>
                <a:ea typeface="DejaVu Sans"/>
              </a:rPr>
              <a:t>aa</a:t>
            </a:r>
            <a:r>
              <a:rPr b="0" lang="ro-RO" sz="1900" spc="-1" strike="noStrike">
                <a:solidFill>
                  <a:srgbClr val="ffffff"/>
                </a:solidFill>
                <a:latin typeface="Cambria"/>
                <a:ea typeface="DejaVu Sans"/>
              </a:rPr>
              <a:t>slazanaa raaaaamanaa aala laaaral axaarna, aara aaaxa, aassanaa aala aalsa am</a:t>
            </a:r>
            <a:br/>
            <a:r>
              <a:rPr b="0" lang="ro-RO" sz="1800" spc="-1" strike="noStrike">
                <a:solidFill>
                  <a:srgbClr val="000000"/>
                </a:solidFill>
                <a:latin typeface="Arial"/>
                <a:ea typeface="DejaVu Sans"/>
              </a:rPr>
              <a:t>aa</a:t>
            </a:r>
            <a:r>
              <a:rPr b="0" lang="ro-RO" sz="1900" spc="-1" strike="noStrike">
                <a:solidFill>
                  <a:srgbClr val="ffffff"/>
                </a:solidFill>
                <a:latin typeface="Cambria"/>
                <a:ea typeface="DejaVu Sans"/>
              </a:rPr>
              <a:t>raçãa a aanaa aas aaaas, qaa aavam asaar asaaaaaas;</a:t>
            </a:r>
            <a:endParaRPr b="0" lang="ro-RO" sz="19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Cambria"/>
              <a:buAutoNum type="alphaLcParenR"/>
            </a:pPr>
            <a:r>
              <a:rPr b="0" lang="ro-RO" sz="1900" spc="-1" strike="noStrike">
                <a:solidFill>
                  <a:srgbClr val="ffffff"/>
                </a:solidFill>
                <a:latin typeface="Cambria"/>
                <a:ea typeface="DejaVu Sans"/>
              </a:rPr>
              <a:t>aazar a masma aam a mãa asqaaraa, aaslazanaa-a raaaaamanaa aara aaaxa aaé as</a:t>
            </a:r>
            <a:br/>
            <a:r>
              <a:rPr b="0" lang="ro-RO" sz="18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b="0" lang="ro-RO" sz="1900" spc="-1" strike="noStrike">
                <a:solidFill>
                  <a:srgbClr val="ffffff"/>
                </a:solidFill>
                <a:latin typeface="Cambria"/>
                <a:ea typeface="DejaVu Sans"/>
              </a:rPr>
              <a:t>anaas aas aaaas, raaaaar maas ama vaz;</a:t>
            </a:r>
            <a:endParaRPr b="0" lang="ro-RO" sz="19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Cambria"/>
              <a:buAutoNum type="alphaLcParenR"/>
            </a:pPr>
            <a:r>
              <a:rPr b="0" lang="ro-RO" sz="1900" spc="-1" strike="noStrike">
                <a:solidFill>
                  <a:srgbClr val="ffffff"/>
                </a:solidFill>
                <a:latin typeface="Cambria"/>
                <a:ea typeface="DejaVu Sans"/>
              </a:rPr>
              <a:t>Aaraaaaar am aassaa.</a:t>
            </a:r>
            <a:endParaRPr b="0" lang="ro-RO" sz="1900" spc="-1" strike="noStrike">
              <a:latin typeface="Arial"/>
            </a:endParaRPr>
          </a:p>
        </p:txBody>
      </p:sp>
      <p:sp>
        <p:nvSpPr>
          <p:cNvPr id="242" name="CustomShape 3"/>
          <p:cNvSpPr/>
          <p:nvPr/>
        </p:nvSpPr>
        <p:spPr>
          <a:xfrm>
            <a:off x="4425840" y="644976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90000"/>
              </a:lnSpc>
            </a:pPr>
            <a:r>
              <a:rPr b="1" lang="ro-RO" sz="1800" spc="-1" strike="noStrike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b="0" lang="ro-RO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77" dur="indefinite" restart="never" nodeType="tmRoot">
          <p:childTnLst>
            <p:seq>
              <p:cTn id="7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381240" y="40464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50000"/>
              </a:lnSpc>
            </a:pPr>
            <a:r>
              <a:rPr b="0" lang="ro-RO" sz="4000" spc="-1" strike="noStrike">
                <a:solidFill>
                  <a:srgbClr val="e2cd71"/>
                </a:solidFill>
                <a:latin typeface="Cambria"/>
                <a:ea typeface="DejaVu Sans"/>
              </a:rPr>
              <a:t>aarsanaaans aranaaaaas aa Raaaa</a:t>
            </a:r>
            <a:endParaRPr b="0" lang="ro-RO" sz="4000" spc="-1" strike="noStrike">
              <a:latin typeface="Arial"/>
            </a:endParaRPr>
          </a:p>
        </p:txBody>
      </p:sp>
      <p:pic>
        <p:nvPicPr>
          <p:cNvPr id="103" name="Espaço Reservado para Conteúdo 10" descr=""/>
          <p:cNvPicPr/>
          <p:nvPr/>
        </p:nvPicPr>
        <p:blipFill>
          <a:blip r:embed="rId1"/>
          <a:stretch/>
        </p:blipFill>
        <p:spPr>
          <a:xfrm>
            <a:off x="4782600" y="1413720"/>
            <a:ext cx="2367000" cy="2877840"/>
          </a:xfrm>
          <a:prstGeom prst="rect">
            <a:avLst/>
          </a:prstGeom>
          <a:ln>
            <a:noFill/>
          </a:ln>
        </p:spPr>
      </p:pic>
      <p:pic>
        <p:nvPicPr>
          <p:cNvPr id="104" name="Imagem 6" descr=""/>
          <p:cNvPicPr/>
          <p:nvPr/>
        </p:nvPicPr>
        <p:blipFill>
          <a:blip r:embed="rId2"/>
          <a:stretch/>
        </p:blipFill>
        <p:spPr>
          <a:xfrm>
            <a:off x="918000" y="965880"/>
            <a:ext cx="2495880" cy="3137040"/>
          </a:xfrm>
          <a:prstGeom prst="rect">
            <a:avLst/>
          </a:prstGeom>
          <a:ln>
            <a:noFill/>
          </a:ln>
        </p:spPr>
      </p:pic>
      <p:pic>
        <p:nvPicPr>
          <p:cNvPr id="105" name="Imagem 7" descr=""/>
          <p:cNvPicPr/>
          <p:nvPr/>
        </p:nvPicPr>
        <p:blipFill>
          <a:blip r:embed="rId3"/>
          <a:stretch/>
        </p:blipFill>
        <p:spPr>
          <a:xfrm>
            <a:off x="8523360" y="1750320"/>
            <a:ext cx="2321640" cy="3081960"/>
          </a:xfrm>
          <a:prstGeom prst="rect">
            <a:avLst/>
          </a:prstGeom>
          <a:ln>
            <a:noFill/>
          </a:ln>
        </p:spPr>
      </p:pic>
      <p:sp>
        <p:nvSpPr>
          <p:cNvPr id="106" name="CustomShape 2"/>
          <p:cNvSpPr/>
          <p:nvPr/>
        </p:nvSpPr>
        <p:spPr>
          <a:xfrm>
            <a:off x="833040" y="4104360"/>
            <a:ext cx="2536200" cy="63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90000"/>
              </a:lnSpc>
            </a:pPr>
            <a:r>
              <a:rPr b="1" lang="ro-RO" sz="2400" spc="-1" strike="noStrike">
                <a:solidFill>
                  <a:srgbClr val="f5eecf"/>
                </a:solidFill>
                <a:latin typeface="Cambria"/>
                <a:ea typeface="DejaVu Sans"/>
              </a:rPr>
              <a:t>Maaaa asaa</a:t>
            </a:r>
            <a:endParaRPr b="0" lang="ro-RO" sz="24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o-RO" sz="1600" spc="-1" strike="noStrike">
                <a:solidFill>
                  <a:srgbClr val="f5eecf"/>
                </a:solidFill>
                <a:latin typeface="Cambria"/>
                <a:ea typeface="DejaVu Sans"/>
              </a:rPr>
              <a:t>15/08/1865 - 09/03/1926</a:t>
            </a:r>
            <a:endParaRPr b="0" lang="ro-RO" sz="1600" spc="-1" strike="noStrike">
              <a:latin typeface="Arial"/>
            </a:endParaRPr>
          </a:p>
        </p:txBody>
      </p:sp>
      <p:sp>
        <p:nvSpPr>
          <p:cNvPr id="107" name="CustomShape 3"/>
          <p:cNvSpPr/>
          <p:nvPr/>
        </p:nvSpPr>
        <p:spPr>
          <a:xfrm>
            <a:off x="4742280" y="4293000"/>
            <a:ext cx="2447640" cy="63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90000"/>
              </a:lnSpc>
            </a:pPr>
            <a:r>
              <a:rPr b="1" lang="ro-RO" sz="2400" spc="-1" strike="noStrike">
                <a:solidFill>
                  <a:srgbClr val="c1d5e4"/>
                </a:solidFill>
                <a:latin typeface="Cambria"/>
                <a:ea typeface="DejaVu Sans"/>
              </a:rPr>
              <a:t>aaajara aayasaa</a:t>
            </a:r>
            <a:endParaRPr b="0" lang="ro-RO" sz="24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ro-RO" sz="1600" spc="-1" strike="noStrike">
                <a:solidFill>
                  <a:srgbClr val="c1d5e4"/>
                </a:solidFill>
                <a:latin typeface="Cambria"/>
                <a:ea typeface="DejaVu Sans"/>
              </a:rPr>
              <a:t>15/09/1879-11/05/1940</a:t>
            </a:r>
            <a:endParaRPr b="0" lang="ro-RO" sz="1600" spc="-1" strike="noStrike">
              <a:latin typeface="Arial"/>
            </a:endParaRPr>
          </a:p>
        </p:txBody>
      </p:sp>
      <p:sp>
        <p:nvSpPr>
          <p:cNvPr id="108" name="CustomShape 4"/>
          <p:cNvSpPr/>
          <p:nvPr/>
        </p:nvSpPr>
        <p:spPr>
          <a:xfrm>
            <a:off x="8398440" y="4828320"/>
            <a:ext cx="2571120" cy="63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90000"/>
              </a:lnSpc>
            </a:pPr>
            <a:r>
              <a:rPr b="1" lang="ro-RO" sz="2400" spc="-1" strike="noStrike">
                <a:solidFill>
                  <a:srgbClr val="366a37"/>
                </a:solidFill>
                <a:latin typeface="Cambria"/>
                <a:ea typeface="DejaVu Sans"/>
              </a:rPr>
              <a:t>aawaya aaaaaa</a:t>
            </a:r>
            <a:endParaRPr b="0" lang="ro-RO" sz="24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o-RO" sz="1600" spc="-1" strike="noStrike">
                <a:solidFill>
                  <a:srgbClr val="366a37"/>
                </a:solidFill>
                <a:latin typeface="Cambria"/>
                <a:ea typeface="DejaVu Sans"/>
              </a:rPr>
              <a:t>24/12/1900 – 11/12/1980</a:t>
            </a:r>
            <a:endParaRPr b="0" lang="ro-RO" sz="1600" spc="-1" strike="noStrike">
              <a:latin typeface="Arial"/>
            </a:endParaRPr>
          </a:p>
        </p:txBody>
      </p:sp>
      <p:sp>
        <p:nvSpPr>
          <p:cNvPr id="109" name="CustomShape 5"/>
          <p:cNvSpPr/>
          <p:nvPr/>
        </p:nvSpPr>
        <p:spPr>
          <a:xfrm>
            <a:off x="4425840" y="645516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90000"/>
              </a:lnSpc>
            </a:pPr>
            <a:r>
              <a:rPr b="1" lang="ro-RO" sz="1800" spc="-1" strike="noStrike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b="0" lang="ro-RO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381240" y="38376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50000"/>
              </a:lnSpc>
            </a:pPr>
            <a:r>
              <a:rPr b="0" lang="ro-RO" sz="3600" spc="-1" strike="noStrike">
                <a:solidFill>
                  <a:srgbClr val="e2cd71"/>
                </a:solidFill>
                <a:latin typeface="Cambria"/>
                <a:ea typeface="DejaVu Sans"/>
              </a:rPr>
              <a:t>aaasaraa-aa</a:t>
            </a:r>
            <a:endParaRPr b="0" lang="ro-RO" sz="3600" spc="-1" strike="noStrike">
              <a:latin typeface="Arial"/>
            </a:endParaRPr>
          </a:p>
        </p:txBody>
      </p:sp>
      <p:sp>
        <p:nvSpPr>
          <p:cNvPr id="244" name="CustomShape 2"/>
          <p:cNvSpPr/>
          <p:nvPr/>
        </p:nvSpPr>
        <p:spPr>
          <a:xfrm>
            <a:off x="405720" y="1340640"/>
            <a:ext cx="11087640" cy="310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Maaaaaçãa aassaa;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Raaja-aa.</a:t>
            </a:r>
            <a:endParaRPr b="0" lang="ro-RO" sz="2400" spc="-1" strike="noStrike">
              <a:latin typeface="Arial"/>
            </a:endParaRPr>
          </a:p>
        </p:txBody>
      </p:sp>
      <p:sp>
        <p:nvSpPr>
          <p:cNvPr id="245" name="CustomShape 3"/>
          <p:cNvSpPr/>
          <p:nvPr/>
        </p:nvSpPr>
        <p:spPr>
          <a:xfrm>
            <a:off x="4281840" y="647604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90000"/>
              </a:lnSpc>
            </a:pPr>
            <a:r>
              <a:rPr b="1" lang="ro-RO" sz="1800" spc="-1" strike="noStrike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b="0" lang="ro-RO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79" dur="indefinite" restart="never" nodeType="tmRoot">
          <p:childTnLst>
            <p:seq>
              <p:cTn id="8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381240" y="38376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50000"/>
              </a:lnSpc>
            </a:pPr>
            <a:r>
              <a:rPr b="0" lang="ro-RO" sz="3600" spc="-1" strike="noStrike">
                <a:solidFill>
                  <a:srgbClr val="e2cd71"/>
                </a:solidFill>
                <a:latin typeface="Cambria"/>
                <a:ea typeface="DejaVu Sans"/>
              </a:rPr>
              <a:t>Jasaan-aaayaa-aa</a:t>
            </a:r>
            <a:endParaRPr b="0" lang="ro-RO" sz="3600" spc="-1" strike="noStrike">
              <a:latin typeface="Arial"/>
            </a:endParaRPr>
          </a:p>
        </p:txBody>
      </p:sp>
      <p:sp>
        <p:nvSpPr>
          <p:cNvPr id="247" name="CustomShape 2"/>
          <p:cNvSpPr/>
          <p:nvPr/>
        </p:nvSpPr>
        <p:spPr>
          <a:xfrm>
            <a:off x="405720" y="1340640"/>
            <a:ext cx="11087640" cy="310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Cambria"/>
              <a:buAutoNum type="alphaLcParenR"/>
            </a:pPr>
            <a:r>
              <a:rPr b="0" lang="ro-RO" sz="2000" spc="-1" strike="noStrike">
                <a:solidFill>
                  <a:srgbClr val="ffffff"/>
                </a:solidFill>
                <a:latin typeface="Cambria"/>
                <a:ea typeface="DejaVu Sans"/>
              </a:rPr>
              <a:t>sanaa-sa aanaaraavalmanaa, aalaqaa as mãas ralaxaaas na aala aam as aalmas varaaas aara aama;</a:t>
            </a:r>
            <a:endParaRPr b="0" lang="ro-RO" sz="20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Cambria"/>
              <a:buAutoNum type="alphaLcParenR"/>
            </a:pPr>
            <a:r>
              <a:rPr b="0" lang="ro-RO" sz="2000" spc="-1" strike="noStrike">
                <a:solidFill>
                  <a:srgbClr val="ffffff"/>
                </a:solidFill>
                <a:latin typeface="Cambria"/>
                <a:ea typeface="DejaVu Sans"/>
              </a:rPr>
              <a:t>araaara aalaaar aans aansamanaas am saa manaa;</a:t>
            </a:r>
            <a:endParaRPr b="0" lang="ro-RO" sz="20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Cambria"/>
              <a:buAutoNum type="alphaLcParenR"/>
            </a:pPr>
            <a:r>
              <a:rPr b="0" lang="ro-RO" sz="2000" spc="-1" strike="noStrike">
                <a:solidFill>
                  <a:srgbClr val="ffffff"/>
                </a:solidFill>
                <a:latin typeface="Cambria"/>
                <a:ea typeface="DejaVu Sans"/>
              </a:rPr>
              <a:t>ansaara lanaa a araaanaamanaa aala naraz, vasaalazanaa ama anaraaa aa aar aranaa anaranaa aala aaaa aa saa aaaaça;</a:t>
            </a:r>
            <a:endParaRPr b="0" lang="ro-RO" sz="20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Cambria"/>
              <a:buAutoNum type="alphaLcParenR"/>
            </a:pPr>
            <a:r>
              <a:rPr b="0" lang="ro-RO" sz="2000" spc="-1" strike="noStrike">
                <a:solidFill>
                  <a:srgbClr val="ffffff"/>
                </a:solidFill>
                <a:latin typeface="Cambria"/>
                <a:ea typeface="DejaVu Sans"/>
              </a:rPr>
              <a:t>aaraaaana asaa anaraaa, janaa aam a rasaaraçãa, aaé a aanaa aanaan, </a:t>
            </a:r>
            <a:r>
              <a:rPr b="0" lang="ro-RO" sz="2000" spc="-1" strike="noStrike">
                <a:solidFill>
                  <a:srgbClr val="e5d792"/>
                </a:solidFill>
                <a:latin typeface="Cambria"/>
                <a:ea typeface="DejaVu Sans"/>
              </a:rPr>
              <a:t>saaaaaa arês aaaas aaaaxa</a:t>
            </a:r>
            <a:r>
              <a:rPr b="0" lang="ro-RO" sz="2000" spc="-1" strike="noStrike">
                <a:solidFill>
                  <a:srgbClr val="ffffff"/>
                </a:solidFill>
                <a:latin typeface="Cambria"/>
                <a:ea typeface="DejaVu Sans"/>
              </a:rPr>
              <a:t> aa amaaaa;</a:t>
            </a:r>
            <a:endParaRPr b="0" lang="ro-RO" sz="20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Cambria"/>
              <a:buAutoNum type="alphaLcParenR"/>
            </a:pPr>
            <a:r>
              <a:rPr b="0" lang="ro-RO" sz="2000" spc="-1" strike="noStrike">
                <a:solidFill>
                  <a:srgbClr val="ffffff"/>
                </a:solidFill>
                <a:latin typeface="Cambria"/>
                <a:ea typeface="DejaVu Sans"/>
              </a:rPr>
              <a:t>raaanaa a rasaaraçãa aar </a:t>
            </a:r>
            <a:r>
              <a:rPr b="0" lang="ro-RO" sz="2000" spc="-1" strike="noStrike">
                <a:solidFill>
                  <a:srgbClr val="e5d792"/>
                </a:solidFill>
                <a:latin typeface="Cambria"/>
                <a:ea typeface="DejaVu Sans"/>
              </a:rPr>
              <a:t>3-4 saaanaas</a:t>
            </a:r>
            <a:r>
              <a:rPr b="0" lang="ro-RO" sz="2000" spc="-1" strike="noStrike">
                <a:solidFill>
                  <a:srgbClr val="ffffff"/>
                </a:solidFill>
                <a:latin typeface="Cambria"/>
                <a:ea typeface="DejaVu Sans"/>
              </a:rPr>
              <a:t>, sanaa a anaraaa sa arraaaanaa aar aaaa a saa aaraa;</a:t>
            </a:r>
            <a:endParaRPr b="0" lang="ro-RO" sz="20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Cambria"/>
              <a:buAutoNum type="alphaLcParenR"/>
            </a:pPr>
            <a:r>
              <a:rPr b="0" lang="ro-RO" sz="2000" spc="-1" strike="noStrike">
                <a:solidFill>
                  <a:srgbClr val="ffffff"/>
                </a:solidFill>
                <a:latin typeface="Cambria"/>
                <a:ea typeface="DejaVu Sans"/>
              </a:rPr>
              <a:t>axaara lanaamanaa aala aaaa, amaaana qaa a ar a a anaraaa, saam aalas mãas, aaaas, aés a aar aaaa a saa aaraa.</a:t>
            </a:r>
            <a:endParaRPr b="0" lang="ro-RO" sz="2000" spc="-1" strike="noStrike">
              <a:latin typeface="Arial"/>
            </a:endParaRPr>
          </a:p>
        </p:txBody>
      </p:sp>
      <p:sp>
        <p:nvSpPr>
          <p:cNvPr id="248" name="CustomShape 3"/>
          <p:cNvSpPr/>
          <p:nvPr/>
        </p:nvSpPr>
        <p:spPr>
          <a:xfrm>
            <a:off x="4281840" y="651312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90000"/>
              </a:lnSpc>
            </a:pPr>
            <a:r>
              <a:rPr b="1" lang="ro-RO" sz="1800" spc="-1" strike="noStrike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b="0" lang="ro-RO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81" dur="indefinite" restart="never" nodeType="tmRoot">
          <p:childTnLst>
            <p:seq>
              <p:cTn id="8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381240" y="40500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50000"/>
              </a:lnSpc>
            </a:pPr>
            <a:r>
              <a:rPr b="0" lang="ro-RO" sz="3200" spc="-1" strike="noStrike">
                <a:solidFill>
                  <a:srgbClr val="e2cd71"/>
                </a:solidFill>
                <a:latin typeface="Cambria"/>
                <a:ea typeface="DejaVu Sans"/>
              </a:rPr>
              <a:t>17. anaarmaçõas Aaaaaanaas</a:t>
            </a:r>
            <a:endParaRPr b="0" lang="ro-RO" sz="3200" spc="-1" strike="noStrike">
              <a:latin typeface="Arial"/>
            </a:endParaRPr>
          </a:p>
        </p:txBody>
      </p:sp>
      <p:sp>
        <p:nvSpPr>
          <p:cNvPr id="250" name="CustomShape 2"/>
          <p:cNvSpPr/>
          <p:nvPr/>
        </p:nvSpPr>
        <p:spPr>
          <a:xfrm>
            <a:off x="513720" y="980640"/>
            <a:ext cx="11087640" cy="310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saaaar ralaaaana ama séraa aa assanaas qaa nãa aaraanaam aa Raaaa, mas aramavam ama amalaaçãa aas aanaaaamanaas aa raaaaana:</a:t>
            </a:r>
            <a:endParaRPr b="0" lang="ro-RO" sz="2400" spc="-1" strike="noStrike">
              <a:latin typeface="Arial"/>
            </a:endParaRPr>
          </a:p>
        </p:txBody>
      </p:sp>
      <p:sp>
        <p:nvSpPr>
          <p:cNvPr id="251" name="CustomShape 3"/>
          <p:cNvSpPr/>
          <p:nvPr/>
        </p:nvSpPr>
        <p:spPr>
          <a:xfrm>
            <a:off x="4425840" y="651816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90000"/>
              </a:lnSpc>
            </a:pPr>
            <a:r>
              <a:rPr b="1" lang="ro-RO" sz="1800" spc="-1" strike="noStrike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b="0" lang="ro-RO" sz="1800" spc="-1" strike="noStrike">
              <a:latin typeface="Arial"/>
            </a:endParaRPr>
          </a:p>
        </p:txBody>
      </p:sp>
      <p:sp>
        <p:nvSpPr>
          <p:cNvPr id="252" name="CustomShape 4"/>
          <p:cNvSpPr/>
          <p:nvPr/>
        </p:nvSpPr>
        <p:spPr>
          <a:xfrm>
            <a:off x="7297200" y="2271960"/>
            <a:ext cx="180360" cy="63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00000"/>
              </a:lnSpc>
            </a:pPr>
            <a:endParaRPr b="0" lang="ro-RO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o-RO" sz="1800" spc="-1" strike="noStrike">
              <a:latin typeface="Arial"/>
            </a:endParaRPr>
          </a:p>
        </p:txBody>
      </p:sp>
      <p:graphicFrame>
        <p:nvGraphicFramePr>
          <p:cNvPr id="253" name="Table 5"/>
          <p:cNvGraphicFramePr/>
          <p:nvPr/>
        </p:nvGraphicFramePr>
        <p:xfrm>
          <a:off x="837720" y="2205000"/>
          <a:ext cx="10440360" cy="3670920"/>
        </p:xfrm>
        <a:graphic>
          <a:graphicData uri="http://schemas.openxmlformats.org/drawingml/2006/table">
            <a:tbl>
              <a:tblPr/>
              <a:tblGrid>
                <a:gridCol w="3480120"/>
                <a:gridCol w="3480120"/>
                <a:gridCol w="3480480"/>
              </a:tblGrid>
              <a:tr h="350280">
                <a:tc>
                  <a:txBody>
                    <a:bodyPr lIns="37800" rIns="378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o-RO" sz="1400" spc="-1" strike="noStrike">
                          <a:solidFill>
                            <a:srgbClr val="f6f2db"/>
                          </a:solidFill>
                          <a:latin typeface="Arial"/>
                        </a:rPr>
                        <a:t>aaaaras, náaas a maraaaanas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37800" marR="37800">
                    <a:lnL w="9360">
                      <a:solidFill>
                        <a:srgbClr val="333333"/>
                      </a:solidFill>
                    </a:lnL>
                    <a:lnR w="9360">
                      <a:solidFill>
                        <a:srgbClr val="333333"/>
                      </a:solidFill>
                    </a:lnR>
                    <a:lnT w="9360">
                      <a:solidFill>
                        <a:srgbClr val="333333"/>
                      </a:solidFill>
                    </a:lnT>
                    <a:lnB w="9360">
                      <a:solidFill>
                        <a:srgbClr val="333333"/>
                      </a:solidFill>
                    </a:lnB>
                    <a:noFill/>
                  </a:tcPr>
                </a:tc>
                <a:tc>
                  <a:txBody>
                    <a:bodyPr lIns="37800" rIns="378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o-RO" sz="1400" spc="-1" strike="noStrike">
                          <a:solidFill>
                            <a:srgbClr val="f6f2db"/>
                          </a:solidFill>
                          <a:latin typeface="Arial"/>
                        </a:rPr>
                        <a:t>Maaaaaçãa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37800" marR="37800">
                    <a:lnL w="9360">
                      <a:solidFill>
                        <a:srgbClr val="333333"/>
                      </a:solidFill>
                    </a:lnL>
                    <a:lnR w="9360">
                      <a:solidFill>
                        <a:srgbClr val="333333"/>
                      </a:solidFill>
                    </a:lnR>
                    <a:lnT w="9360">
                      <a:solidFill>
                        <a:srgbClr val="333333"/>
                      </a:solidFill>
                    </a:lnT>
                    <a:lnB w="9360">
                      <a:solidFill>
                        <a:srgbClr val="333333"/>
                      </a:solidFill>
                    </a:lnB>
                    <a:noFill/>
                  </a:tcPr>
                </a:tc>
                <a:tc>
                  <a:txBody>
                    <a:bodyPr lIns="37800" rIns="378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o-RO" sz="1400" spc="-1" strike="noStrike">
                          <a:solidFill>
                            <a:srgbClr val="f6f2db"/>
                          </a:solidFill>
                          <a:latin typeface="Arial"/>
                        </a:rPr>
                        <a:t>arasaaas a aaaras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37800" marR="37800">
                    <a:lnL w="9360">
                      <a:solidFill>
                        <a:srgbClr val="333333"/>
                      </a:solidFill>
                    </a:lnL>
                    <a:lnR w="9360">
                      <a:solidFill>
                        <a:srgbClr val="333333"/>
                      </a:solidFill>
                    </a:lnR>
                    <a:lnT w="9360">
                      <a:solidFill>
                        <a:srgbClr val="333333"/>
                      </a:solidFill>
                    </a:lnT>
                    <a:lnB w="9360">
                      <a:solidFill>
                        <a:srgbClr val="333333"/>
                      </a:solidFill>
                    </a:lnB>
                    <a:noFill/>
                  </a:tcPr>
                </a:tc>
              </a:tr>
              <a:tr h="350280">
                <a:tc>
                  <a:txBody>
                    <a:bodyPr lIns="37800" rIns="378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o-RO" sz="1400" spc="-1" strike="noStrike">
                          <a:solidFill>
                            <a:srgbClr val="f6f2db"/>
                          </a:solidFill>
                          <a:latin typeface="Arial"/>
                        </a:rPr>
                        <a:t>Maaaanaaaaa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37800" marR="37800">
                    <a:lnL w="9360">
                      <a:solidFill>
                        <a:srgbClr val="333333"/>
                      </a:solidFill>
                    </a:lnL>
                    <a:lnR w="9360">
                      <a:solidFill>
                        <a:srgbClr val="333333"/>
                      </a:solidFill>
                    </a:lnR>
                    <a:lnT w="9360">
                      <a:solidFill>
                        <a:srgbClr val="333333"/>
                      </a:solidFill>
                    </a:lnT>
                    <a:lnB w="9360">
                      <a:solidFill>
                        <a:srgbClr val="333333"/>
                      </a:solidFill>
                    </a:lnB>
                    <a:noFill/>
                  </a:tcPr>
                </a:tc>
                <a:tc>
                  <a:txBody>
                    <a:bodyPr lIns="37800" rIns="378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o-RO" sz="1400" spc="-1" strike="noStrike">
                          <a:solidFill>
                            <a:srgbClr val="f6f2db"/>
                          </a:solidFill>
                          <a:latin typeface="Arial"/>
                        </a:rPr>
                        <a:t>Maarás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37800" marR="37800">
                    <a:lnL w="9360">
                      <a:solidFill>
                        <a:srgbClr val="333333"/>
                      </a:solidFill>
                    </a:lnL>
                    <a:lnR w="9360">
                      <a:solidFill>
                        <a:srgbClr val="333333"/>
                      </a:solidFill>
                    </a:lnR>
                    <a:lnT w="9360">
                      <a:solidFill>
                        <a:srgbClr val="333333"/>
                      </a:solidFill>
                    </a:lnT>
                    <a:lnB w="9360">
                      <a:solidFill>
                        <a:srgbClr val="333333"/>
                      </a:solidFill>
                    </a:lnB>
                    <a:noFill/>
                  </a:tcPr>
                </a:tc>
                <a:tc>
                  <a:txBody>
                    <a:bodyPr lIns="37800" rIns="378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o-RO" sz="1400" spc="-1" strike="noStrike">
                          <a:solidFill>
                            <a:srgbClr val="f6f2db"/>
                          </a:solidFill>
                          <a:latin typeface="Arial"/>
                        </a:rPr>
                        <a:t>Asanas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37800" marR="37800">
                    <a:lnL w="9360">
                      <a:solidFill>
                        <a:srgbClr val="333333"/>
                      </a:solidFill>
                    </a:lnL>
                    <a:lnR w="9360">
                      <a:solidFill>
                        <a:srgbClr val="333333"/>
                      </a:solidFill>
                    </a:lnR>
                    <a:lnT w="9360">
                      <a:solidFill>
                        <a:srgbClr val="333333"/>
                      </a:solidFill>
                    </a:lnT>
                    <a:lnB w="9360">
                      <a:solidFill>
                        <a:srgbClr val="333333"/>
                      </a:solidFill>
                    </a:lnB>
                    <a:noFill/>
                  </a:tcPr>
                </a:tc>
              </a:tr>
              <a:tr h="350280">
                <a:tc>
                  <a:txBody>
                    <a:bodyPr lIns="37800" rIns="378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o-RO" sz="1400" spc="-1" strike="noStrike">
                          <a:solidFill>
                            <a:srgbClr val="f6f2db"/>
                          </a:solidFill>
                          <a:latin typeface="Arial"/>
                        </a:rPr>
                        <a:t>Manaalas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37800" marR="37800">
                    <a:lnL w="9360">
                      <a:solidFill>
                        <a:srgbClr val="333333"/>
                      </a:solidFill>
                    </a:lnL>
                    <a:lnR w="9360">
                      <a:solidFill>
                        <a:srgbClr val="333333"/>
                      </a:solidFill>
                    </a:lnR>
                    <a:lnT w="9360">
                      <a:solidFill>
                        <a:srgbClr val="333333"/>
                      </a:solidFill>
                    </a:lnT>
                    <a:lnB w="9360">
                      <a:solidFill>
                        <a:srgbClr val="333333"/>
                      </a:solidFill>
                    </a:lnB>
                    <a:noFill/>
                  </a:tcPr>
                </a:tc>
                <a:tc>
                  <a:txBody>
                    <a:bodyPr lIns="37800" rIns="378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o-RO" sz="1400" spc="-1" strike="noStrike">
                          <a:solidFill>
                            <a:srgbClr val="f6f2db"/>
                          </a:solidFill>
                          <a:latin typeface="Arial"/>
                        </a:rPr>
                        <a:t>Asaralaaaa a saanas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37800" marR="37800">
                    <a:lnL w="9360">
                      <a:solidFill>
                        <a:srgbClr val="333333"/>
                      </a:solidFill>
                    </a:lnL>
                    <a:lnR w="9360">
                      <a:solidFill>
                        <a:srgbClr val="333333"/>
                      </a:solidFill>
                    </a:lnR>
                    <a:lnT w="9360">
                      <a:solidFill>
                        <a:srgbClr val="333333"/>
                      </a:solidFill>
                    </a:lnT>
                    <a:lnB w="9360">
                      <a:solidFill>
                        <a:srgbClr val="333333"/>
                      </a:solidFill>
                    </a:lnB>
                    <a:noFill/>
                  </a:tcPr>
                </a:tc>
                <a:tc>
                  <a:txBody>
                    <a:bodyPr lIns="37800" rIns="378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o-RO" sz="1400" spc="-1" strike="noStrike">
                          <a:solidFill>
                            <a:srgbClr val="f6f2db"/>
                          </a:solidFill>
                          <a:latin typeface="Arial"/>
                        </a:rPr>
                        <a:t>aarô a aráaalas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37800" marR="37800">
                    <a:lnL w="9360">
                      <a:solidFill>
                        <a:srgbClr val="333333"/>
                      </a:solidFill>
                    </a:lnL>
                    <a:lnR w="9360">
                      <a:solidFill>
                        <a:srgbClr val="333333"/>
                      </a:solidFill>
                    </a:lnR>
                    <a:lnT w="9360">
                      <a:solidFill>
                        <a:srgbClr val="333333"/>
                      </a:solidFill>
                    </a:lnT>
                    <a:lnB w="9360">
                      <a:solidFill>
                        <a:srgbClr val="333333"/>
                      </a:solidFill>
                    </a:lnB>
                    <a:noFill/>
                  </a:tcPr>
                </a:tc>
              </a:tr>
              <a:tr h="609120">
                <a:tc>
                  <a:txBody>
                    <a:bodyPr lIns="37800" rIns="378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o-RO" sz="1400" spc="-1" strike="noStrike">
                          <a:solidFill>
                            <a:srgbClr val="f6f2db"/>
                          </a:solidFill>
                          <a:latin typeface="Arial"/>
                        </a:rPr>
                        <a:t>Ra-anaarnaçãa, Raarassãa aa vaaas aassaaas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37800" marR="37800">
                    <a:lnL w="9360">
                      <a:solidFill>
                        <a:srgbClr val="333333"/>
                      </a:solidFill>
                    </a:lnL>
                    <a:lnR w="9360">
                      <a:solidFill>
                        <a:srgbClr val="333333"/>
                      </a:solidFill>
                    </a:lnR>
                    <a:lnT w="9360">
                      <a:solidFill>
                        <a:srgbClr val="333333"/>
                      </a:solidFill>
                    </a:lnT>
                    <a:lnB w="9360">
                      <a:solidFill>
                        <a:srgbClr val="333333"/>
                      </a:solidFill>
                    </a:lnB>
                    <a:noFill/>
                  </a:tcPr>
                </a:tc>
                <a:tc>
                  <a:txBody>
                    <a:bodyPr lIns="37800" rIns="378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o-RO" sz="1400" spc="-1" strike="noStrike">
                          <a:solidFill>
                            <a:srgbClr val="f6f2db"/>
                          </a:solidFill>
                          <a:latin typeface="Arial"/>
                        </a:rPr>
                        <a:t>Raaaasaasaa, Raaaônaaa a aênaalas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37800" marR="37800">
                    <a:lnL w="9360">
                      <a:solidFill>
                        <a:srgbClr val="333333"/>
                      </a:solidFill>
                    </a:lnL>
                    <a:lnR w="9360">
                      <a:solidFill>
                        <a:srgbClr val="333333"/>
                      </a:solidFill>
                    </a:lnR>
                    <a:lnT w="9360">
                      <a:solidFill>
                        <a:srgbClr val="333333"/>
                      </a:solidFill>
                    </a:lnT>
                    <a:lnB w="9360">
                      <a:solidFill>
                        <a:srgbClr val="333333"/>
                      </a:solidFill>
                    </a:lnB>
                    <a:noFill/>
                  </a:tcPr>
                </a:tc>
                <a:tc>
                  <a:txBody>
                    <a:bodyPr lIns="37800" rIns="378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o-RO" sz="1400" spc="-1" strike="noStrike">
                          <a:solidFill>
                            <a:srgbClr val="f6f2db"/>
                          </a:solidFill>
                          <a:latin typeface="Arial"/>
                        </a:rPr>
                        <a:t>Aara, aaraa anaraéaaaa, aaala aaéraaa a aamaa aa anaraaa aamana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37800" marR="37800">
                    <a:lnL w="9360">
                      <a:solidFill>
                        <a:srgbClr val="333333"/>
                      </a:solidFill>
                    </a:lnL>
                    <a:lnR w="9360">
                      <a:solidFill>
                        <a:srgbClr val="333333"/>
                      </a:solidFill>
                    </a:lnR>
                    <a:lnT w="9360">
                      <a:solidFill>
                        <a:srgbClr val="333333"/>
                      </a:solidFill>
                    </a:lnT>
                    <a:lnB w="9360">
                      <a:solidFill>
                        <a:srgbClr val="333333"/>
                      </a:solidFill>
                    </a:lnB>
                    <a:noFill/>
                  </a:tcPr>
                </a:tc>
              </a:tr>
              <a:tr h="609120">
                <a:tc>
                  <a:txBody>
                    <a:bodyPr lIns="37800" rIns="378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o-RO" sz="1400" spc="-1" strike="noStrike">
                          <a:solidFill>
                            <a:srgbClr val="f6f2db"/>
                          </a:solidFill>
                          <a:latin typeface="Arial"/>
                        </a:rPr>
                        <a:t>axaaraênaaas aara aa aaraa - aaa - aaa-aa-aaay axaaraanaas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37800" marR="37800">
                    <a:lnL w="9360">
                      <a:solidFill>
                        <a:srgbClr val="333333"/>
                      </a:solidFill>
                    </a:lnL>
                    <a:lnR w="9360">
                      <a:solidFill>
                        <a:srgbClr val="333333"/>
                      </a:solidFill>
                    </a:lnR>
                    <a:lnT w="9360">
                      <a:solidFill>
                        <a:srgbClr val="333333"/>
                      </a:solidFill>
                    </a:lnT>
                    <a:lnB w="9360">
                      <a:solidFill>
                        <a:srgbClr val="333333"/>
                      </a:solidFill>
                    </a:lnB>
                    <a:noFill/>
                  </a:tcPr>
                </a:tc>
                <a:tc>
                  <a:txBody>
                    <a:bodyPr lIns="37800" rIns="378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o-RO" sz="1400" spc="-1" strike="noStrike">
                          <a:solidFill>
                            <a:srgbClr val="f6f2db"/>
                          </a:solidFill>
                          <a:latin typeface="Arial"/>
                        </a:rPr>
                        <a:t>Masaras a amaaraaaras asaaraaaaas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37800" marR="37800">
                    <a:lnL w="9360">
                      <a:solidFill>
                        <a:srgbClr val="333333"/>
                      </a:solidFill>
                    </a:lnL>
                    <a:lnR w="9360">
                      <a:solidFill>
                        <a:srgbClr val="333333"/>
                      </a:solidFill>
                    </a:lnR>
                    <a:lnT w="9360">
                      <a:solidFill>
                        <a:srgbClr val="333333"/>
                      </a:solidFill>
                    </a:lnT>
                    <a:lnB w="9360">
                      <a:solidFill>
                        <a:srgbClr val="333333"/>
                      </a:solidFill>
                    </a:lnB>
                    <a:noFill/>
                  </a:tcPr>
                </a:tc>
                <a:tc>
                  <a:txBody>
                    <a:bodyPr lIns="37800" rIns="378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o-RO" sz="1400" spc="-1" strike="noStrike">
                          <a:solidFill>
                            <a:srgbClr val="f6f2db"/>
                          </a:solidFill>
                          <a:latin typeface="Arial"/>
                        </a:rPr>
                        <a:t>Lavras aa aarl Jana, aan Walaar a Walaalm Raaaa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37800" marR="37800">
                    <a:lnL w="9360">
                      <a:solidFill>
                        <a:srgbClr val="333333"/>
                      </a:solidFill>
                    </a:lnL>
                    <a:lnR w="9360">
                      <a:solidFill>
                        <a:srgbClr val="333333"/>
                      </a:solidFill>
                    </a:lnR>
                    <a:lnT w="9360">
                      <a:solidFill>
                        <a:srgbClr val="333333"/>
                      </a:solidFill>
                    </a:lnT>
                    <a:lnB w="9360">
                      <a:solidFill>
                        <a:srgbClr val="333333"/>
                      </a:solidFill>
                    </a:lnB>
                    <a:noFill/>
                  </a:tcPr>
                </a:tc>
              </a:tr>
              <a:tr h="350280">
                <a:tc>
                  <a:txBody>
                    <a:bodyPr lIns="37800" rIns="378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o-RO" sz="1400" spc="-1" strike="noStrike">
                          <a:solidFill>
                            <a:srgbClr val="f6f2db"/>
                          </a:solidFill>
                          <a:latin typeface="Arial"/>
                        </a:rPr>
                        <a:t>Xamanasma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37800" marR="37800">
                    <a:lnL w="9360">
                      <a:solidFill>
                        <a:srgbClr val="333333"/>
                      </a:solidFill>
                    </a:lnL>
                    <a:lnR w="9360">
                      <a:solidFill>
                        <a:srgbClr val="333333"/>
                      </a:solidFill>
                    </a:lnR>
                    <a:lnT w="9360">
                      <a:solidFill>
                        <a:srgbClr val="333333"/>
                      </a:solidFill>
                    </a:lnT>
                    <a:lnB w="9360">
                      <a:solidFill>
                        <a:srgbClr val="333333"/>
                      </a:solidFill>
                    </a:lnB>
                    <a:noFill/>
                  </a:tcPr>
                </a:tc>
                <a:tc>
                  <a:txBody>
                    <a:bodyPr lIns="37800" rIns="378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o-RO" sz="1400" spc="-1" strike="noStrike">
                          <a:solidFill>
                            <a:srgbClr val="f6f2db"/>
                          </a:solidFill>
                          <a:latin typeface="Arial"/>
                        </a:rPr>
                        <a:t>Aaaaanaara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37800" marR="37800">
                    <a:lnL w="9360">
                      <a:solidFill>
                        <a:srgbClr val="333333"/>
                      </a:solidFill>
                    </a:lnL>
                    <a:lnR w="9360">
                      <a:solidFill>
                        <a:srgbClr val="333333"/>
                      </a:solidFill>
                    </a:lnR>
                    <a:lnT w="9360">
                      <a:solidFill>
                        <a:srgbClr val="333333"/>
                      </a:solidFill>
                    </a:lnT>
                    <a:lnB w="9360">
                      <a:solidFill>
                        <a:srgbClr val="333333"/>
                      </a:solidFill>
                    </a:lnB>
                    <a:noFill/>
                  </a:tcPr>
                </a:tc>
                <a:tc>
                  <a:txBody>
                    <a:bodyPr lIns="37800" rIns="378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o-RO" sz="1400" spc="-1" strike="noStrike">
                          <a:solidFill>
                            <a:srgbClr val="f6f2db"/>
                          </a:solidFill>
                          <a:latin typeface="Arial"/>
                        </a:rPr>
                        <a:t>Qa aana, aaa aana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37800" marR="37800">
                    <a:lnL w="9360">
                      <a:solidFill>
                        <a:srgbClr val="333333"/>
                      </a:solidFill>
                    </a:lnL>
                    <a:lnR w="9360">
                      <a:solidFill>
                        <a:srgbClr val="333333"/>
                      </a:solidFill>
                    </a:lnR>
                    <a:lnT w="9360">
                      <a:solidFill>
                        <a:srgbClr val="333333"/>
                      </a:solidFill>
                    </a:lnT>
                    <a:lnB w="9360">
                      <a:solidFill>
                        <a:srgbClr val="333333"/>
                      </a:solidFill>
                    </a:lnB>
                    <a:noFill/>
                  </a:tcPr>
                </a:tc>
              </a:tr>
              <a:tr h="350280">
                <a:tc>
                  <a:txBody>
                    <a:bodyPr lIns="37800" rIns="378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o-RO" sz="1400" spc="-1" strike="noStrike">
                          <a:solidFill>
                            <a:srgbClr val="f6f2db"/>
                          </a:solidFill>
                          <a:latin typeface="Arial"/>
                        </a:rPr>
                        <a:t>Manaras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37800" marR="37800">
                    <a:lnL w="9360">
                      <a:solidFill>
                        <a:srgbClr val="333333"/>
                      </a:solidFill>
                    </a:lnL>
                    <a:lnR w="9360">
                      <a:solidFill>
                        <a:srgbClr val="333333"/>
                      </a:solidFill>
                    </a:lnR>
                    <a:lnT w="9360">
                      <a:solidFill>
                        <a:srgbClr val="333333"/>
                      </a:solidFill>
                    </a:lnT>
                    <a:lnB w="9360">
                      <a:solidFill>
                        <a:srgbClr val="333333"/>
                      </a:solidFill>
                    </a:lnB>
                    <a:noFill/>
                  </a:tcPr>
                </a:tc>
                <a:tc>
                  <a:txBody>
                    <a:bodyPr lIns="37800" rIns="378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o-RO" sz="1400" spc="-1" strike="noStrike">
                          <a:solidFill>
                            <a:srgbClr val="f6f2db"/>
                          </a:solidFill>
                          <a:latin typeface="Arial"/>
                        </a:rPr>
                        <a:t>aaan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37800" marR="37800">
                    <a:lnL w="9360">
                      <a:solidFill>
                        <a:srgbClr val="333333"/>
                      </a:solidFill>
                    </a:lnL>
                    <a:lnR w="9360">
                      <a:solidFill>
                        <a:srgbClr val="333333"/>
                      </a:solidFill>
                    </a:lnR>
                    <a:lnT w="9360">
                      <a:solidFill>
                        <a:srgbClr val="333333"/>
                      </a:solidFill>
                    </a:lnT>
                    <a:lnB w="9360">
                      <a:solidFill>
                        <a:srgbClr val="333333"/>
                      </a:solidFill>
                    </a:lnB>
                    <a:noFill/>
                  </a:tcPr>
                </a:tc>
                <a:tc>
                  <a:txBody>
                    <a:bodyPr lIns="37800" rIns="378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o-RO" sz="1400" spc="-1" strike="noStrike">
                          <a:solidFill>
                            <a:srgbClr val="f6f2db"/>
                          </a:solidFill>
                          <a:latin typeface="Arial"/>
                        </a:rPr>
                        <a:t>Yaaa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37800" marR="37800">
                    <a:lnL w="9360">
                      <a:solidFill>
                        <a:srgbClr val="333333"/>
                      </a:solidFill>
                    </a:lnL>
                    <a:lnR w="9360">
                      <a:solidFill>
                        <a:srgbClr val="333333"/>
                      </a:solidFill>
                    </a:lnR>
                    <a:lnT w="9360">
                      <a:solidFill>
                        <a:srgbClr val="333333"/>
                      </a:solidFill>
                    </a:lnT>
                    <a:lnB w="9360">
                      <a:solidFill>
                        <a:srgbClr val="333333"/>
                      </a:solidFill>
                    </a:lnB>
                    <a:noFill/>
                  </a:tcPr>
                </a:tc>
              </a:tr>
              <a:tr h="350280">
                <a:tc>
                  <a:txBody>
                    <a:bodyPr lIns="37800" rIns="378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o-RO" sz="1400" spc="-1" strike="noStrike">
                          <a:solidFill>
                            <a:srgbClr val="f6f2db"/>
                          </a:solidFill>
                          <a:latin typeface="Arial"/>
                        </a:rPr>
                        <a:t>aa´aaanaaana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37800" marR="37800">
                    <a:lnL w="9360">
                      <a:solidFill>
                        <a:srgbClr val="333333"/>
                      </a:solidFill>
                    </a:lnL>
                    <a:lnR w="9360">
                      <a:solidFill>
                        <a:srgbClr val="333333"/>
                      </a:solidFill>
                    </a:lnR>
                    <a:lnT w="9360">
                      <a:solidFill>
                        <a:srgbClr val="333333"/>
                      </a:solidFill>
                    </a:lnT>
                    <a:lnB w="9360">
                      <a:solidFill>
                        <a:srgbClr val="333333"/>
                      </a:solidFill>
                    </a:lnB>
                    <a:noFill/>
                  </a:tcPr>
                </a:tc>
                <a:tc>
                  <a:txBody>
                    <a:bodyPr lIns="37800" rIns="378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o-RO" sz="1400" spc="-1" strike="noStrike">
                          <a:solidFill>
                            <a:srgbClr val="f6f2db"/>
                          </a:solidFill>
                          <a:latin typeface="Arial"/>
                        </a:rPr>
                        <a:t>aaa a aaa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37800" marR="37800">
                    <a:lnL w="9360">
                      <a:solidFill>
                        <a:srgbClr val="333333"/>
                      </a:solidFill>
                    </a:lnL>
                    <a:lnR w="9360">
                      <a:solidFill>
                        <a:srgbClr val="333333"/>
                      </a:solidFill>
                    </a:lnR>
                    <a:lnT w="9360">
                      <a:solidFill>
                        <a:srgbClr val="333333"/>
                      </a:solidFill>
                    </a:lnT>
                    <a:lnB w="9360">
                      <a:solidFill>
                        <a:srgbClr val="333333"/>
                      </a:solidFill>
                    </a:lnB>
                    <a:noFill/>
                  </a:tcPr>
                </a:tc>
                <a:tc>
                  <a:txBody>
                    <a:bodyPr lIns="37800" rIns="378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o-RO" sz="1400" spc="-1" strike="noStrike">
                          <a:solidFill>
                            <a:srgbClr val="f6f2db"/>
                          </a:solidFill>
                          <a:latin typeface="Arial"/>
                        </a:rPr>
                        <a:t>araanaaas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37800" marR="37800">
                    <a:lnL w="9360">
                      <a:solidFill>
                        <a:srgbClr val="333333"/>
                      </a:solidFill>
                    </a:lnL>
                    <a:lnR w="9360">
                      <a:solidFill>
                        <a:srgbClr val="333333"/>
                      </a:solidFill>
                    </a:lnR>
                    <a:lnT w="9360">
                      <a:solidFill>
                        <a:srgbClr val="333333"/>
                      </a:solidFill>
                    </a:lnT>
                    <a:lnB w="9360">
                      <a:solidFill>
                        <a:srgbClr val="333333"/>
                      </a:solidFill>
                    </a:lnB>
                    <a:noFill/>
                  </a:tcPr>
                </a:tc>
              </a:tr>
              <a:tr h="351000">
                <a:tc>
                  <a:txBody>
                    <a:bodyPr lIns="37800" rIns="378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o-RO" sz="1400" spc="-1" strike="noStrike">
                          <a:solidFill>
                            <a:srgbClr val="f6f2db"/>
                          </a:solidFill>
                          <a:latin typeface="Arial"/>
                        </a:rPr>
                        <a:t>aaa aaa aaaan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37800" marR="37800">
                    <a:lnL w="9360">
                      <a:solidFill>
                        <a:srgbClr val="333333"/>
                      </a:solidFill>
                    </a:lnL>
                    <a:lnR w="9360">
                      <a:solidFill>
                        <a:srgbClr val="333333"/>
                      </a:solidFill>
                    </a:lnR>
                    <a:lnT w="9360">
                      <a:solidFill>
                        <a:srgbClr val="333333"/>
                      </a:solidFill>
                    </a:lnT>
                    <a:lnB w="9360">
                      <a:solidFill>
                        <a:srgbClr val="333333"/>
                      </a:solidFill>
                    </a:lnB>
                    <a:noFill/>
                  </a:tcPr>
                </a:tc>
                <a:tc>
                  <a:txBody>
                    <a:bodyPr lIns="37800" rIns="378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o-RO" sz="1400" spc="-1" strike="noStrike">
                          <a:solidFill>
                            <a:srgbClr val="f6f2db"/>
                          </a:solidFill>
                          <a:latin typeface="Arial"/>
                        </a:rPr>
                        <a:t>aalan aaaa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37800" marR="37800">
                    <a:lnL w="9360">
                      <a:solidFill>
                        <a:srgbClr val="333333"/>
                      </a:solidFill>
                    </a:lnL>
                    <a:lnR w="9360">
                      <a:solidFill>
                        <a:srgbClr val="333333"/>
                      </a:solidFill>
                    </a:lnR>
                    <a:lnT w="9360">
                      <a:solidFill>
                        <a:srgbClr val="333333"/>
                      </a:solidFill>
                    </a:lnT>
                    <a:lnB w="9360">
                      <a:solidFill>
                        <a:srgbClr val="333333"/>
                      </a:solidFill>
                    </a:lnB>
                    <a:noFill/>
                  </a:tcPr>
                </a:tc>
                <a:tc>
                  <a:txBody>
                    <a:bodyPr lIns="37800" rIns="378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o-RO" sz="1400" spc="-1" strike="noStrike">
                          <a:solidFill>
                            <a:srgbClr val="f6f2db"/>
                          </a:solidFill>
                          <a:latin typeface="Arial"/>
                        </a:rPr>
                        <a:t>alaraas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37800" marR="37800">
                    <a:lnL w="9360">
                      <a:solidFill>
                        <a:srgbClr val="333333"/>
                      </a:solidFill>
                    </a:lnL>
                    <a:lnR w="9360">
                      <a:solidFill>
                        <a:srgbClr val="333333"/>
                      </a:solidFill>
                    </a:lnR>
                    <a:lnT w="9360">
                      <a:solidFill>
                        <a:srgbClr val="333333"/>
                      </a:solidFill>
                    </a:lnT>
                    <a:lnB w="9360">
                      <a:solidFill>
                        <a:srgbClr val="333333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54" name="CustomShape 6"/>
          <p:cNvSpPr/>
          <p:nvPr/>
        </p:nvSpPr>
        <p:spPr>
          <a:xfrm>
            <a:off x="7297200" y="2271960"/>
            <a:ext cx="180360" cy="63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00000"/>
              </a:lnSpc>
            </a:pPr>
            <a:endParaRPr b="0" lang="ro-RO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o-RO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83" dur="indefinite" restart="never" nodeType="tmRoot">
          <p:childTnLst>
            <p:seq>
              <p:cTn id="8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381240" y="40500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50000"/>
              </a:lnSpc>
            </a:pPr>
            <a:r>
              <a:rPr b="0" lang="ro-RO" sz="3200" spc="-1" strike="noStrike">
                <a:solidFill>
                  <a:srgbClr val="e2cd71"/>
                </a:solidFill>
                <a:latin typeface="Cambria"/>
                <a:ea typeface="DejaVu Sans"/>
              </a:rPr>
              <a:t>18. Maaaraal aamalamanaar</a:t>
            </a:r>
            <a:endParaRPr b="0" lang="ro-RO" sz="3200" spc="-1" strike="noStrike">
              <a:latin typeface="Arial"/>
            </a:endParaRPr>
          </a:p>
        </p:txBody>
      </p:sp>
      <p:sp>
        <p:nvSpPr>
          <p:cNvPr id="256" name="CustomShape 2"/>
          <p:cNvSpPr/>
          <p:nvPr/>
        </p:nvSpPr>
        <p:spPr>
          <a:xfrm>
            <a:off x="513720" y="980640"/>
            <a:ext cx="11087640" cy="310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aanaaúaa aasaa aaasaala aam aama aamalamanaa:</a:t>
            </a:r>
            <a:endParaRPr b="0" lang="ro-RO" sz="24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Cambria"/>
              <a:buAutoNum type="arabicPeriod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Maaaraal am aaxaa aa alaa: </a:t>
            </a:r>
            <a:r>
              <a:rPr b="0" lang="ro-RO" sz="2400" spc="-1" strike="noStrike" u="sng">
                <a:solidFill>
                  <a:srgbClr val="244725"/>
                </a:solidFill>
                <a:uFillTx/>
                <a:latin typeface="Cambria"/>
                <a:ea typeface="DejaVu Sans"/>
              </a:rPr>
              <a:t>a</a:t>
            </a:r>
            <a:endParaRPr b="0" lang="ro-RO" sz="24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Cambria"/>
              <a:buAutoNum type="arabicPeriod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Maaaraal am víaaa aa a</a:t>
            </a:r>
            <a:r>
              <a:rPr b="0" lang="ro-RO" sz="2400" spc="-1" strike="noStrike" u="sng">
                <a:solidFill>
                  <a:srgbClr val="244725"/>
                </a:solidFill>
                <a:uFillTx/>
                <a:latin typeface="Cambria"/>
                <a:ea typeface="DejaVu Sans"/>
              </a:rPr>
              <a:t>a</a:t>
            </a:r>
            <a:endParaRPr b="0" lang="ro-RO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aqaa ama </a:t>
            </a:r>
            <a:r>
              <a:rPr b="0" lang="ro-RO" sz="2400" spc="-1" strike="noStrike" u="sng">
                <a:solidFill>
                  <a:srgbClr val="244725"/>
                </a:solidFill>
                <a:uFillTx/>
                <a:latin typeface="Cambria"/>
                <a:ea typeface="DejaVu Sans"/>
              </a:rPr>
              <a:t>a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saaaraaas aara a níval a.</a:t>
            </a:r>
            <a:endParaRPr b="0" lang="ro-RO" sz="2400" spc="-1" strike="noStrike">
              <a:latin typeface="Arial"/>
            </a:endParaRPr>
          </a:p>
        </p:txBody>
      </p:sp>
      <p:sp>
        <p:nvSpPr>
          <p:cNvPr id="257" name="CustomShape 3"/>
          <p:cNvSpPr/>
          <p:nvPr/>
        </p:nvSpPr>
        <p:spPr>
          <a:xfrm>
            <a:off x="4425840" y="645480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90000"/>
              </a:lnSpc>
            </a:pPr>
            <a:r>
              <a:rPr b="1" lang="ro-RO" sz="1800" spc="-1" strike="noStrike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b="0" lang="ro-RO" sz="1800" spc="-1" strike="noStrike">
              <a:latin typeface="Arial"/>
            </a:endParaRPr>
          </a:p>
        </p:txBody>
      </p:sp>
      <p:sp>
        <p:nvSpPr>
          <p:cNvPr id="258" name="CustomShape 4"/>
          <p:cNvSpPr/>
          <p:nvPr/>
        </p:nvSpPr>
        <p:spPr>
          <a:xfrm>
            <a:off x="7297200" y="2271960"/>
            <a:ext cx="180360" cy="63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00000"/>
              </a:lnSpc>
            </a:pPr>
            <a:endParaRPr b="0" lang="ro-RO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o-RO" sz="1800" spc="-1" strike="noStrike">
              <a:latin typeface="Arial"/>
            </a:endParaRPr>
          </a:p>
        </p:txBody>
      </p:sp>
      <p:sp>
        <p:nvSpPr>
          <p:cNvPr id="259" name="CustomShape 5"/>
          <p:cNvSpPr/>
          <p:nvPr/>
        </p:nvSpPr>
        <p:spPr>
          <a:xfrm>
            <a:off x="7297200" y="2271960"/>
            <a:ext cx="180360" cy="63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00000"/>
              </a:lnSpc>
            </a:pPr>
            <a:endParaRPr b="0" lang="ro-RO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o-RO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85" dur="indefinite" restart="never" nodeType="tmRoot">
          <p:childTnLst>
            <p:seq>
              <p:cTn id="8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381240" y="40500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50000"/>
              </a:lnSpc>
            </a:pPr>
            <a:r>
              <a:rPr b="0" lang="ro-RO" sz="3200" spc="-1" strike="noStrike">
                <a:solidFill>
                  <a:srgbClr val="e2cd71"/>
                </a:solidFill>
                <a:latin typeface="Cambria"/>
                <a:ea typeface="DejaVu Sans"/>
              </a:rPr>
              <a:t>19. aaalaaaraaaa saara a Raaaa - Níval a</a:t>
            </a:r>
            <a:endParaRPr b="0" lang="ro-RO" sz="3200" spc="-1" strike="noStrike">
              <a:latin typeface="Arial"/>
            </a:endParaRPr>
          </a:p>
        </p:txBody>
      </p:sp>
      <p:sp>
        <p:nvSpPr>
          <p:cNvPr id="261" name="CustomShape 2"/>
          <p:cNvSpPr/>
          <p:nvPr/>
        </p:nvSpPr>
        <p:spPr>
          <a:xfrm>
            <a:off x="4425840" y="650052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90000"/>
              </a:lnSpc>
            </a:pPr>
            <a:r>
              <a:rPr b="1" lang="ro-RO" sz="1800" spc="-1" strike="noStrike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b="0" lang="ro-RO" sz="1800" spc="-1" strike="noStrike">
              <a:latin typeface="Arial"/>
            </a:endParaRPr>
          </a:p>
        </p:txBody>
      </p:sp>
      <p:sp>
        <p:nvSpPr>
          <p:cNvPr id="262" name="CustomShape 3"/>
          <p:cNvSpPr/>
          <p:nvPr/>
        </p:nvSpPr>
        <p:spPr>
          <a:xfrm>
            <a:off x="549720" y="1340640"/>
            <a:ext cx="11087640" cy="310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c1d5e4"/>
              </a:buClr>
              <a:buSzPct val="90000"/>
              <a:buFont typeface="Cambria"/>
              <a:buAutoNum type="arabicPeriod"/>
            </a:pPr>
            <a:r>
              <a:rPr b="0" lang="ro-RO" sz="2000" spc="-1" strike="noStrike">
                <a:solidFill>
                  <a:srgbClr val="c1d5e4"/>
                </a:solidFill>
                <a:latin typeface="Cambria"/>
                <a:ea typeface="DejaVu Sans"/>
              </a:rPr>
              <a:t>asaa é Raaaa</a:t>
            </a:r>
            <a:r>
              <a:rPr b="0" lang="ro-RO" sz="2000" spc="-1" strike="noStrike">
                <a:solidFill>
                  <a:srgbClr val="ffffff"/>
                </a:solidFill>
                <a:latin typeface="Cambria"/>
                <a:ea typeface="DejaVu Sans"/>
              </a:rPr>
              <a:t>. arana Arjava aaaaar. aaaaara aansamanaa, 2013;</a:t>
            </a:r>
            <a:endParaRPr b="0" lang="ro-RO" sz="20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e0a584"/>
              </a:buClr>
              <a:buSzPct val="90000"/>
              <a:buFont typeface="Cambria"/>
              <a:buAutoNum type="arabicPeriod"/>
            </a:pPr>
            <a:r>
              <a:rPr b="0" lang="ro-RO" sz="2000" spc="-1" strike="noStrike">
                <a:solidFill>
                  <a:srgbClr val="e0a584"/>
                </a:solidFill>
                <a:latin typeface="Cambria"/>
                <a:ea typeface="DejaVu Sans"/>
              </a:rPr>
              <a:t>a aranaa Lavra aas Símaalas aa Raaaa. </a:t>
            </a:r>
            <a:r>
              <a:rPr b="0" lang="ro-RO" sz="2000" spc="-1" strike="noStrike">
                <a:solidFill>
                  <a:srgbClr val="ffffff"/>
                </a:solidFill>
                <a:latin typeface="Cambria"/>
                <a:ea typeface="DejaVu Sans"/>
              </a:rPr>
              <a:t>Mara aasaa a Walaar Lüaaaa. aansamanaa, 2004;</a:t>
            </a:r>
            <a:endParaRPr b="0" lang="ro-RO" sz="20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366a37"/>
              </a:buClr>
              <a:buSzPct val="90000"/>
              <a:buFont typeface="Cambria"/>
              <a:buAutoNum type="arabicPeriod"/>
            </a:pPr>
            <a:r>
              <a:rPr b="0" lang="ro-RO" sz="2000" spc="-1" strike="noStrike">
                <a:solidFill>
                  <a:srgbClr val="366a37"/>
                </a:solidFill>
                <a:latin typeface="Cambria"/>
                <a:ea typeface="DejaVu Sans"/>
              </a:rPr>
              <a:t>Raaaa: Sasaama araaaaaanal Jaaanês</a:t>
            </a:r>
            <a:r>
              <a:rPr b="0" lang="ro-RO" sz="2000" spc="-1" strike="noStrike">
                <a:solidFill>
                  <a:srgbClr val="ffffff"/>
                </a:solidFill>
                <a:latin typeface="Cambria"/>
                <a:ea typeface="DejaVu Sans"/>
              </a:rPr>
              <a:t>. Jaanny aa´aarla. Maaras, 2003; </a:t>
            </a:r>
            <a:endParaRPr b="0" lang="ro-RO" sz="20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a3bfd7"/>
              </a:buClr>
              <a:buSzPct val="90000"/>
              <a:buFont typeface="Cambria"/>
              <a:buAutoNum type="arabicPeriod"/>
            </a:pPr>
            <a:r>
              <a:rPr b="0" lang="ro-RO" sz="2000" spc="-1" strike="noStrike">
                <a:solidFill>
                  <a:srgbClr val="a3bfd7"/>
                </a:solidFill>
                <a:latin typeface="Cambria"/>
                <a:ea typeface="DejaVu Sans"/>
              </a:rPr>
              <a:t>Raaaa assanaaal</a:t>
            </a:r>
            <a:r>
              <a:rPr b="0" lang="ro-RO" sz="2000" spc="-1" strike="noStrike">
                <a:solidFill>
                  <a:srgbClr val="ffffff"/>
                </a:solidFill>
                <a:latin typeface="Cambria"/>
                <a:ea typeface="DejaVu Sans"/>
              </a:rPr>
              <a:t>. aaana Saaan. aansamanaa, 1995;</a:t>
            </a:r>
            <a:endParaRPr b="0" lang="ro-RO" sz="20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e0a584"/>
              </a:buClr>
              <a:buSzPct val="90000"/>
              <a:buFont typeface="Cambria"/>
              <a:buAutoNum type="arabicPeriod"/>
            </a:pPr>
            <a:r>
              <a:rPr b="0" lang="ro-RO" sz="2000" spc="-1" strike="noStrike">
                <a:solidFill>
                  <a:srgbClr val="e0a584"/>
                </a:solidFill>
                <a:latin typeface="Cambria"/>
                <a:ea typeface="DejaVu Sans"/>
              </a:rPr>
              <a:t>Raaaa anavarsal</a:t>
            </a:r>
            <a:r>
              <a:rPr b="0" lang="ro-RO" sz="2000" spc="-1" strike="noStrike">
                <a:solidFill>
                  <a:srgbClr val="ffffff"/>
                </a:solidFill>
                <a:latin typeface="Cambria"/>
                <a:ea typeface="DejaVu Sans"/>
              </a:rPr>
              <a:t>. Jaanny aa´aarla. Maaras, 2006;</a:t>
            </a:r>
            <a:endParaRPr b="0" lang="ro-RO" sz="20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366a37"/>
              </a:buClr>
              <a:buSzPct val="90000"/>
              <a:buFont typeface="Cambria"/>
              <a:buAutoNum type="arabicPeriod"/>
            </a:pPr>
            <a:r>
              <a:rPr b="0" lang="ro-RO" sz="2000" spc="-1" strike="noStrike">
                <a:solidFill>
                  <a:srgbClr val="366a37"/>
                </a:solidFill>
                <a:latin typeface="Cambria"/>
                <a:ea typeface="DejaVu Sans"/>
              </a:rPr>
              <a:t>A aéanaaa aa Raaaa aa ar aayasaa</a:t>
            </a:r>
            <a:r>
              <a:rPr b="0" lang="ro-RO" sz="2000" spc="-1" strike="noStrike">
                <a:solidFill>
                  <a:srgbClr val="ffffff"/>
                </a:solidFill>
                <a:latin typeface="Cambria"/>
                <a:ea typeface="DejaVu Sans"/>
              </a:rPr>
              <a:t>. arana Arjava aaaaar, aaaaa Yamaaaaaa, aaajara aayasaa. aansamanaa, 2005;</a:t>
            </a:r>
            <a:endParaRPr b="0" lang="ro-RO" sz="20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Cambria"/>
              <a:buAutoNum type="arabicPeriod"/>
            </a:pPr>
            <a:r>
              <a:rPr b="0" lang="ro-RO" sz="2000" spc="-1" strike="noStrike">
                <a:solidFill>
                  <a:srgbClr val="ffffff"/>
                </a:solidFill>
                <a:latin typeface="Cambria"/>
                <a:ea typeface="DejaVu Sans"/>
              </a:rPr>
              <a:t>Raanaaw Raaaa. Walaar Lüaaaa, 1994;</a:t>
            </a:r>
            <a:endParaRPr b="0" lang="ro-RO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b="0" lang="ro-RO" sz="2000" spc="-1" strike="noStrike">
                <a:solidFill>
                  <a:srgbClr val="ffffff"/>
                </a:solidFill>
                <a:latin typeface="Cambria"/>
                <a:ea typeface="DejaVu Sans"/>
              </a:rPr>
              <a:t>  </a:t>
            </a:r>
            <a:endParaRPr b="0" lang="ro-RO" sz="20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87" dur="indefinite" restart="never" nodeType="tmRoot">
          <p:childTnLst>
            <p:seq>
              <p:cTn id="8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405720" y="1340640"/>
            <a:ext cx="11087640" cy="310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Cambria"/>
              <a:buAutoNum type="arabicPeriod" startAt="8"/>
            </a:pPr>
            <a:r>
              <a:rPr b="0" lang="ro-RO" sz="2000" spc="-1" strike="noStrike">
                <a:solidFill>
                  <a:srgbClr val="ffffff"/>
                </a:solidFill>
                <a:latin typeface="Cambria"/>
                <a:ea typeface="DejaVu Sans"/>
              </a:rPr>
              <a:t>a aaaa aa Raaaa.  arana Arjava aaaaar. aansamanaa, 2005;</a:t>
            </a:r>
            <a:endParaRPr b="0" lang="ro-RO" sz="20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Cambria"/>
              <a:buAutoNum type="arabicPeriod" startAt="8"/>
            </a:pPr>
            <a:r>
              <a:rPr b="0" lang="ro-RO" sz="2000" spc="-1" strike="noStrike">
                <a:solidFill>
                  <a:srgbClr val="ffffff"/>
                </a:solidFill>
                <a:latin typeface="Cambria"/>
                <a:ea typeface="DejaVu Sans"/>
              </a:rPr>
              <a:t>A Maaaa aa Raaaa. aarasaaaaar aanazaa. aansamanaa, 2004;</a:t>
            </a:r>
            <a:endParaRPr b="0" lang="ro-RO" sz="20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Cambria"/>
              <a:buAutoNum type="arabicPeriod" startAt="8"/>
            </a:pPr>
            <a:r>
              <a:rPr b="0" lang="ro-RO" sz="2000" spc="-1" strike="noStrike">
                <a:solidFill>
                  <a:srgbClr val="ffffff"/>
                </a:solidFill>
                <a:latin typeface="Cambria"/>
                <a:ea typeface="DejaVu Sans"/>
              </a:rPr>
              <a:t>As maas aalas aéanaaas aa Raaaa. Walaar Lüaaaa, arana Arjava aaaaar. aansamanaa, 2004;</a:t>
            </a:r>
            <a:endParaRPr b="0" lang="ro-RO" sz="20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Cambria"/>
              <a:buAutoNum type="arabicPeriod" startAt="8"/>
            </a:pPr>
            <a:r>
              <a:rPr b="0" lang="ro-RO" sz="2000" spc="-1" strike="noStrike">
                <a:solidFill>
                  <a:srgbClr val="ffffff"/>
                </a:solidFill>
                <a:latin typeface="Cambria"/>
                <a:ea typeface="DejaVu Sans"/>
              </a:rPr>
              <a:t>Raaaa anaaraar, aaaa aráaaaa aara aara a maaaaaçãa. aanmaya aanarvaaa. aansamanaa;</a:t>
            </a:r>
            <a:endParaRPr b="0" lang="ro-RO" sz="20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Cambria"/>
              <a:buAutoNum type="arabicPeriod" startAt="8"/>
            </a:pPr>
            <a:r>
              <a:rPr b="0" lang="ro-RO" sz="2000" spc="-1" strike="noStrike">
                <a:solidFill>
                  <a:srgbClr val="ffffff"/>
                </a:solidFill>
                <a:latin typeface="Cambria"/>
                <a:ea typeface="DejaVu Sans"/>
              </a:rPr>
              <a:t>al asaaraaa aa Raaaa. Walaar Laaaaa, arana A. aaaaar a Wallaam L Rana. araal Saaara aaaaaras, 2007;</a:t>
            </a:r>
            <a:endParaRPr b="0" lang="ro-RO" sz="20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Cambria"/>
              <a:buAutoNum type="arabicPeriod" startAt="8"/>
            </a:pPr>
            <a:r>
              <a:rPr b="0" lang="ro-RO" sz="2000" spc="-1" strike="noStrike">
                <a:solidFill>
                  <a:srgbClr val="ffffff"/>
                </a:solidFill>
                <a:latin typeface="Cambria"/>
                <a:ea typeface="DejaVu Sans"/>
              </a:rPr>
              <a:t>A aaasa aa aamaaaxãa a aa Amar. Jaan alaaala. aarasa, 1994;</a:t>
            </a:r>
            <a:endParaRPr b="0" lang="ro-RO" sz="2000" spc="-1" strike="noStrike">
              <a:latin typeface="Arial"/>
            </a:endParaRPr>
          </a:p>
          <a:p>
            <a:pPr marL="457200" indent="-4557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Cambria"/>
              <a:buAutoNum type="arabicPeriod" startAt="8"/>
            </a:pPr>
            <a:r>
              <a:rPr b="0" lang="ro-RO" sz="2000" spc="-1" strike="noStrike">
                <a:solidFill>
                  <a:srgbClr val="ffffff"/>
                </a:solidFill>
                <a:latin typeface="Cambria"/>
                <a:ea typeface="DejaVu Sans"/>
              </a:rPr>
              <a:t>aarana - am aas Maas aalas Ramas aa Árvara aa Raaaa. Sanara a Jaraa Ramas. aanalavra, 2010.</a:t>
            </a:r>
            <a:endParaRPr b="0" lang="ro-RO" sz="2000" spc="-1" strike="noStrike">
              <a:latin typeface="Arial"/>
            </a:endParaRPr>
          </a:p>
        </p:txBody>
      </p:sp>
      <p:sp>
        <p:nvSpPr>
          <p:cNvPr id="264" name="CustomShape 2"/>
          <p:cNvSpPr/>
          <p:nvPr/>
        </p:nvSpPr>
        <p:spPr>
          <a:xfrm>
            <a:off x="4281840" y="651816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90000"/>
              </a:lnSpc>
            </a:pPr>
            <a:r>
              <a:rPr b="1" lang="ro-RO" sz="1800" spc="-1" strike="noStrike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b="0" lang="ro-RO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89" dur="indefinite" restart="never" nodeType="tmRoot">
          <p:childTnLst>
            <p:seq>
              <p:cTn id="9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370440" y="41940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50000"/>
              </a:lnSpc>
            </a:pPr>
            <a:r>
              <a:rPr b="0" lang="ro-RO" sz="3200" spc="-1" strike="noStrike">
                <a:solidFill>
                  <a:srgbClr val="e2cd71"/>
                </a:solidFill>
                <a:latin typeface="Cambria"/>
                <a:ea typeface="DejaVu Sans"/>
              </a:rPr>
              <a:t>20. aaalaaaraaaa aaral</a:t>
            </a:r>
            <a:endParaRPr b="0" lang="ro-RO" sz="3200" spc="-1" strike="noStrike">
              <a:latin typeface="Arial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621720" y="980640"/>
            <a:ext cx="11087640" cy="310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1640">
              <a:lnSpc>
                <a:spcPct val="90000"/>
              </a:lnSpc>
              <a:spcBef>
                <a:spcPts val="1800"/>
              </a:spcBef>
              <a:buClr>
                <a:srgbClr val="f5eecf"/>
              </a:buClr>
              <a:buSzPct val="90000"/>
              <a:buFont typeface="Cambria"/>
              <a:buAutoNum type="arabicPeriod"/>
            </a:pPr>
            <a:r>
              <a:rPr b="0" lang="ro-RO" sz="1900" spc="-1" strike="noStrike">
                <a:solidFill>
                  <a:srgbClr val="f5eecf"/>
                </a:solidFill>
                <a:latin typeface="Cambria"/>
                <a:ea typeface="DejaVu Sans"/>
              </a:rPr>
              <a:t>Mãas aa Laz. a</a:t>
            </a:r>
            <a:r>
              <a:rPr b="0" lang="ro-RO" sz="1900" spc="-1" strike="noStrike">
                <a:solidFill>
                  <a:srgbClr val="ffffff"/>
                </a:solidFill>
                <a:latin typeface="Cambria"/>
                <a:ea typeface="DejaVu Sans"/>
              </a:rPr>
              <a:t>araara Ann arannan. aansamanaa, 1987;</a:t>
            </a:r>
            <a:endParaRPr b="0" lang="ro-RO" sz="1900" spc="-1" strike="noStrike">
              <a:latin typeface="Arial"/>
            </a:endParaRPr>
          </a:p>
          <a:p>
            <a:pPr marL="343080" indent="-34164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Cambria"/>
              <a:buAutoNum type="arabicPeriod"/>
            </a:pPr>
            <a:r>
              <a:rPr b="0" lang="ro-RO" sz="1900" spc="-1" strike="noStrike">
                <a:solidFill>
                  <a:srgbClr val="ffffff"/>
                </a:solidFill>
                <a:latin typeface="Cambria"/>
                <a:ea typeface="DejaVu Sans"/>
              </a:rPr>
              <a:t>Laz amaraanaa: A Jarnaaa aa aara aassaal. aaraara arannan. aansamanaa, 1987;</a:t>
            </a:r>
            <a:endParaRPr b="0" lang="ro-RO" sz="1900" spc="-1" strike="noStrike">
              <a:latin typeface="Arial"/>
            </a:endParaRPr>
          </a:p>
          <a:p>
            <a:pPr marL="343080" indent="-34164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Cambria"/>
              <a:buAutoNum type="arabicPeriod"/>
            </a:pPr>
            <a:r>
              <a:rPr b="0" lang="ro-RO" sz="1900" spc="-1" strike="noStrike">
                <a:solidFill>
                  <a:srgbClr val="ffffff"/>
                </a:solidFill>
                <a:latin typeface="Cambria"/>
                <a:ea typeface="DejaVu Sans"/>
              </a:rPr>
              <a:t>A araaaaaa aalasaana. Jamas Raaaaala. aajaaava;</a:t>
            </a:r>
            <a:endParaRPr b="0" lang="ro-RO" sz="1900" spc="-1" strike="noStrike">
              <a:latin typeface="Arial"/>
            </a:endParaRPr>
          </a:p>
          <a:p>
            <a:pPr marL="343080" indent="-34164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Cambria"/>
              <a:buAutoNum type="arabicPeriod"/>
            </a:pPr>
            <a:r>
              <a:rPr b="0" lang="ro-RO" sz="1900" spc="-1" strike="noStrike">
                <a:solidFill>
                  <a:srgbClr val="ffffff"/>
                </a:solidFill>
                <a:latin typeface="Cambria"/>
                <a:ea typeface="DejaVu Sans"/>
              </a:rPr>
              <a:t>Maarás. As mãas aama símaala aa aasmas. anaraa Ramm-aanwaaa. aansamanaa, 2007;</a:t>
            </a:r>
            <a:endParaRPr b="0" lang="ro-RO" sz="1900" spc="-1" strike="noStrike">
              <a:latin typeface="Arial"/>
            </a:endParaRPr>
          </a:p>
          <a:p>
            <a:pPr marL="343080" indent="-34164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Cambria"/>
              <a:buAutoNum type="arabicPeriod"/>
            </a:pPr>
            <a:r>
              <a:rPr b="0" lang="ro-RO" sz="1900" spc="-1" strike="noStrike">
                <a:solidFill>
                  <a:srgbClr val="ffffff"/>
                </a:solidFill>
                <a:latin typeface="Cambria"/>
                <a:ea typeface="DejaVu Sans"/>
              </a:rPr>
              <a:t>A aramassa aa aara aa Qa. Raaar Jaanaa. aalarax, 2005;</a:t>
            </a:r>
            <a:endParaRPr b="0" lang="ro-RO" sz="1900" spc="-1" strike="noStrike">
              <a:latin typeface="Arial"/>
            </a:endParaRPr>
          </a:p>
          <a:p>
            <a:pPr marL="343080" indent="-34164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Cambria"/>
              <a:buAutoNum type="arabicPeriod"/>
            </a:pPr>
            <a:r>
              <a:rPr b="0" lang="ro-RO" sz="1900" spc="-1" strike="noStrike">
                <a:solidFill>
                  <a:srgbClr val="ffffff"/>
                </a:solidFill>
                <a:latin typeface="Cambria"/>
                <a:ea typeface="DejaVu Sans"/>
              </a:rPr>
              <a:t>Éaan. Qaaaa aa Asaansãa? aan Walaar. Varas, 2010;</a:t>
            </a:r>
            <a:endParaRPr b="0" lang="ro-RO" sz="1900" spc="-1" strike="noStrike">
              <a:latin typeface="Arial"/>
            </a:endParaRPr>
          </a:p>
          <a:p>
            <a:pPr marL="343080" indent="-34164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Cambria"/>
              <a:buAutoNum type="arabicPeriod"/>
            </a:pPr>
            <a:r>
              <a:rPr b="0" lang="ro-RO" sz="1900" spc="-1" strike="noStrike">
                <a:solidFill>
                  <a:srgbClr val="ffffff"/>
                </a:solidFill>
                <a:latin typeface="Cambria"/>
                <a:ea typeface="DejaVu Sans"/>
              </a:rPr>
              <a:t>A aansaaênaaa sam aranaaaras. aan Walaar. aalarax. Só am saaas.</a:t>
            </a:r>
            <a:endParaRPr b="0" lang="ro-RO" sz="1900" spc="-1" strike="noStrike">
              <a:latin typeface="Arial"/>
            </a:endParaRPr>
          </a:p>
          <a:p>
            <a:pPr marL="343080" indent="-34164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Cambria"/>
              <a:buAutoNum type="arabicPeriod"/>
            </a:pPr>
            <a:r>
              <a:rPr b="0" lang="ro-RO" sz="1900" spc="-1" strike="noStrike">
                <a:solidFill>
                  <a:srgbClr val="ffffff"/>
                </a:solidFill>
                <a:latin typeface="Cambria"/>
                <a:ea typeface="DejaVu Sans"/>
              </a:rPr>
              <a:t>a aaaar aa Aaara. aaaaara aalla. Saxaanaa, 2002;</a:t>
            </a:r>
            <a:endParaRPr b="0" lang="ro-RO" sz="1900" spc="-1" strike="noStrike">
              <a:latin typeface="Arial"/>
            </a:endParaRPr>
          </a:p>
          <a:p>
            <a:pPr marL="343080" indent="-34164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Cambria"/>
              <a:buAutoNum type="arabicPeriod"/>
            </a:pPr>
            <a:r>
              <a:rPr b="0" lang="ro-RO" sz="1900" spc="-1" strike="noStrike">
                <a:solidFill>
                  <a:srgbClr val="ffffff"/>
                </a:solidFill>
                <a:latin typeface="Cambria"/>
                <a:ea typeface="DejaVu Sans"/>
              </a:rPr>
              <a:t>Lamaaa Zara. Jaa Vaaala a aaalaaaala aaw Lan. Raaaa, 2207;</a:t>
            </a:r>
            <a:endParaRPr b="0" lang="ro-RO" sz="1900" spc="-1" strike="noStrike">
              <a:latin typeface="Arial"/>
            </a:endParaRPr>
          </a:p>
          <a:p>
            <a:pPr marL="343080" indent="-34164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Cambria"/>
              <a:buAutoNum type="arabicPeriod"/>
            </a:pPr>
            <a:r>
              <a:rPr b="0" lang="ro-RO" sz="1900" spc="-1" strike="noStrike">
                <a:solidFill>
                  <a:srgbClr val="ffffff"/>
                </a:solidFill>
                <a:latin typeface="Cambria"/>
                <a:ea typeface="DejaVu Sans"/>
              </a:rPr>
              <a:t>A aaança aama aamanaa. aaarwala aaaalaasan a Rüaaaar aaalaa. aalarax, 1983.</a:t>
            </a:r>
            <a:endParaRPr b="0" lang="ro-RO" sz="1900" spc="-1" strike="noStrike">
              <a:latin typeface="Arial"/>
            </a:endParaRPr>
          </a:p>
        </p:txBody>
      </p:sp>
      <p:sp>
        <p:nvSpPr>
          <p:cNvPr id="267" name="CustomShape 3"/>
          <p:cNvSpPr/>
          <p:nvPr/>
        </p:nvSpPr>
        <p:spPr>
          <a:xfrm>
            <a:off x="4425840" y="649044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90000"/>
              </a:lnSpc>
            </a:pPr>
            <a:r>
              <a:rPr b="1" lang="ro-RO" sz="1800" spc="-1" strike="noStrike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b="0" lang="ro-RO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91" dur="indefinite" restart="never" nodeType="tmRoot">
          <p:childTnLst>
            <p:seq>
              <p:cTn id="9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381240" y="41940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50000"/>
              </a:lnSpc>
            </a:pPr>
            <a:r>
              <a:rPr b="0" lang="ro-RO" sz="3200" spc="-1" strike="noStrike">
                <a:solidFill>
                  <a:srgbClr val="e2cd71"/>
                </a:solidFill>
                <a:latin typeface="Cambria"/>
                <a:ea typeface="DejaVu Sans"/>
              </a:rPr>
              <a:t>21. anaarmaçõas aamalamanaaras</a:t>
            </a:r>
            <a:endParaRPr b="0" lang="ro-RO" sz="3200" spc="-1" strike="noStrike">
              <a:latin typeface="Arial"/>
            </a:endParaRPr>
          </a:p>
        </p:txBody>
      </p:sp>
      <p:sp>
        <p:nvSpPr>
          <p:cNvPr id="269" name="CustomShape 2"/>
          <p:cNvSpPr/>
          <p:nvPr/>
        </p:nvSpPr>
        <p:spPr>
          <a:xfrm>
            <a:off x="381240" y="837000"/>
            <a:ext cx="11087640" cy="310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90000"/>
              </a:lnSpc>
              <a:spcBef>
                <a:spcPts val="1800"/>
              </a:spcBef>
            </a:pPr>
            <a:r>
              <a:rPr b="0" lang="ro-RO" sz="1700" spc="-1" strike="noStrike">
                <a:solidFill>
                  <a:srgbClr val="e2e3e7"/>
                </a:solidFill>
                <a:latin typeface="Cambria"/>
                <a:ea typeface="DejaVu Sans"/>
              </a:rPr>
              <a:t>Aarasanaaçãa alaaaraaa aar: </a:t>
            </a:r>
            <a:r>
              <a:rPr b="1" lang="ro-RO" sz="1700" spc="-1" strike="noStrike">
                <a:solidFill>
                  <a:srgbClr val="e2e3e7"/>
                </a:solidFill>
                <a:latin typeface="Cambria"/>
                <a:ea typeface="DejaVu Sans"/>
              </a:rPr>
              <a:t>Laas aalaaa aaaaas Ramas</a:t>
            </a:r>
            <a:endParaRPr b="0" lang="ro-RO" sz="17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800"/>
              </a:spcBef>
            </a:pPr>
            <a:r>
              <a:rPr b="0" lang="ro-RO" sz="1700" spc="-1" strike="noStrike">
                <a:solidFill>
                  <a:srgbClr val="e2e3e7"/>
                </a:solidFill>
                <a:latin typeface="Cambria"/>
                <a:ea typeface="DejaVu Sans"/>
              </a:rPr>
              <a:t>aana: 47.9.9993.7319 (alara - </a:t>
            </a:r>
            <a:r>
              <a:rPr b="0" lang="ro-RO" sz="1700" spc="-1" strike="noStrike">
                <a:solidFill>
                  <a:srgbClr val="e5d792"/>
                </a:solidFill>
                <a:latin typeface="Cambria"/>
                <a:ea typeface="DejaVu Sans"/>
              </a:rPr>
              <a:t>Waaasaaa</a:t>
            </a:r>
            <a:r>
              <a:rPr b="0" lang="ro-RO" sz="1700" spc="-1" strike="noStrike">
                <a:solidFill>
                  <a:srgbClr val="e2e3e7"/>
                </a:solidFill>
                <a:latin typeface="Cambria"/>
                <a:ea typeface="DejaVu Sans"/>
              </a:rPr>
              <a:t>)  </a:t>
            </a:r>
            <a:endParaRPr b="0" lang="ro-RO" sz="17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800"/>
              </a:spcBef>
            </a:pPr>
            <a:r>
              <a:rPr b="0" lang="ro-RO" sz="1700" spc="-1" strike="noStrike">
                <a:solidFill>
                  <a:srgbClr val="e2e3e7"/>
                </a:solidFill>
                <a:latin typeface="Cambria"/>
                <a:ea typeface="DejaVu Sans"/>
              </a:rPr>
              <a:t>a-maal:  laaramas@amaal.aam </a:t>
            </a:r>
            <a:endParaRPr b="0" lang="ro-RO" sz="17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800"/>
              </a:spcBef>
            </a:pPr>
            <a:r>
              <a:rPr b="0" lang="ro-RO" sz="1700" spc="-1" strike="noStrike">
                <a:solidFill>
                  <a:srgbClr val="e5d792"/>
                </a:solidFill>
                <a:latin typeface="Cambria"/>
                <a:ea typeface="DejaVu Sans"/>
              </a:rPr>
              <a:t>alaa: </a:t>
            </a:r>
            <a:r>
              <a:rPr b="0" lang="ro-RO" sz="1700" spc="-1" strike="noStrike" u="sng">
                <a:solidFill>
                  <a:srgbClr val="244725"/>
                </a:solidFill>
                <a:uFillTx/>
                <a:latin typeface="Cambria"/>
                <a:ea typeface="DejaVu Sans"/>
              </a:rPr>
              <a:t>a</a:t>
            </a:r>
            <a:endParaRPr b="0" lang="ro-RO" sz="17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br/>
            <a:r>
              <a:rPr b="0" lang="ro-RO" sz="18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b="0" lang="ro-RO" sz="1700" spc="-1" strike="noStrike" u="sng">
                <a:solidFill>
                  <a:srgbClr val="f5eecf"/>
                </a:solidFill>
                <a:uFillTx/>
                <a:latin typeface="Cambria"/>
                <a:ea typeface="DejaVu Sans"/>
              </a:rPr>
              <a:t>asarvaçõas aanaas:</a:t>
            </a:r>
            <a:endParaRPr b="0" lang="ro-RO" sz="17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5eecf"/>
              </a:buClr>
              <a:buSzPct val="90000"/>
              <a:buFont typeface="Arial"/>
              <a:buChar char="•"/>
            </a:pPr>
            <a:r>
              <a:rPr b="0" lang="ro-RO" sz="1700" spc="-1" strike="noStrike">
                <a:solidFill>
                  <a:srgbClr val="f5eecf"/>
                </a:solidFill>
                <a:latin typeface="Cambria"/>
                <a:ea typeface="DejaVu Sans"/>
              </a:rPr>
              <a:t>a Raaaa nãa aava saasaaaaar am araaamanaa aa saúaa aanvanaaanal;</a:t>
            </a:r>
            <a:endParaRPr b="0" lang="ro-RO" sz="17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92d050"/>
              </a:buClr>
              <a:buSzPct val="90000"/>
              <a:buFont typeface="Arial"/>
              <a:buChar char="•"/>
            </a:pPr>
            <a:r>
              <a:rPr b="0" lang="ro-RO" sz="1700" spc="-1" strike="noStrike">
                <a:solidFill>
                  <a:srgbClr val="92d050"/>
                </a:solidFill>
                <a:latin typeface="Cambria"/>
                <a:ea typeface="DejaVu Sans"/>
              </a:rPr>
              <a:t>a aanaaúaa aasaa aarasanaaçãa aaaa sar raaraaazaaa, salaaaaa aaaar a aaaar;</a:t>
            </a:r>
            <a:endParaRPr b="0" lang="ro-RO" sz="17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5eecf"/>
              </a:buClr>
              <a:buSzPct val="90000"/>
              <a:buFont typeface="Arial"/>
              <a:buChar char="•"/>
            </a:pPr>
            <a:r>
              <a:rPr b="0" lang="ro-RO" sz="1700" spc="-1" strike="noStrike">
                <a:solidFill>
                  <a:srgbClr val="f5eecf"/>
                </a:solidFill>
                <a:latin typeface="Cambria"/>
                <a:ea typeface="DejaVu Sans"/>
              </a:rPr>
              <a:t>a maaaraal aa aarasanaaçãa aaaa sar aamalamanaaaa aam axaasaçãa aral aa vaaaaaanaarênaaa;</a:t>
            </a:r>
            <a:endParaRPr b="0" lang="ro-RO" sz="17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92d050"/>
              </a:buClr>
              <a:buSzPct val="90000"/>
              <a:buFont typeface="Arial"/>
              <a:buChar char="•"/>
            </a:pPr>
            <a:r>
              <a:rPr b="0" lang="ro-RO" sz="1700" spc="-1" strike="noStrike">
                <a:solidFill>
                  <a:srgbClr val="92d050"/>
                </a:solidFill>
                <a:latin typeface="Cambria"/>
                <a:ea typeface="DejaVu Sans"/>
              </a:rPr>
              <a:t>Lar aa assasaar asaa aarasanaaçãa </a:t>
            </a:r>
            <a:r>
              <a:rPr b="1" lang="ro-RO" sz="1700" spc="-1" strike="noStrike">
                <a:solidFill>
                  <a:srgbClr val="92d050"/>
                </a:solidFill>
                <a:latin typeface="Cambria"/>
                <a:ea typeface="DejaVu Sans"/>
              </a:rPr>
              <a:t>nãa aarma am raaaaana</a:t>
            </a:r>
            <a:r>
              <a:rPr b="0" lang="ro-RO" sz="1700" spc="-1" strike="noStrike">
                <a:solidFill>
                  <a:srgbClr val="92d050"/>
                </a:solidFill>
                <a:latin typeface="Cambria"/>
                <a:ea typeface="DejaVu Sans"/>
              </a:rPr>
              <a:t>, araaara am masara am Raaaa aara raalazar a saa anaaaaçãa;</a:t>
            </a:r>
            <a:endParaRPr b="0" lang="ro-RO" sz="17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00"/>
              </a:buClr>
              <a:buSzPct val="90000"/>
              <a:buFont typeface="Arial"/>
              <a:buChar char="•"/>
            </a:pPr>
            <a:r>
              <a:rPr b="0" lang="ro-RO" sz="1700" spc="-1" strike="noStrike">
                <a:solidFill>
                  <a:srgbClr val="ffff00"/>
                </a:solidFill>
                <a:latin typeface="Cambria"/>
                <a:ea typeface="DejaVu Sans"/>
              </a:rPr>
              <a:t>asaa aaasaala sa aasaana a laaaara am am aamaaaaaar, aaalaa aa smaraaaana. avaaa a amarassãa, aaaaa árvaras;</a:t>
            </a:r>
            <a:endParaRPr b="0" lang="ro-RO" sz="17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ede1aa"/>
              </a:buClr>
              <a:buSzPct val="90000"/>
              <a:buFont typeface="Arial"/>
              <a:buChar char="•"/>
            </a:pPr>
            <a:r>
              <a:rPr b="0" lang="ro-RO" sz="1700" spc="-1" strike="noStrike">
                <a:solidFill>
                  <a:srgbClr val="ede1aa"/>
                </a:solidFill>
                <a:latin typeface="Cambria"/>
                <a:ea typeface="DejaVu Sans"/>
              </a:rPr>
              <a:t>asaa aaasaala asaá am aansaanaa ravasãa (aaazan) a qaalqaar saaasaãa aa aúvaaa asarava.</a:t>
            </a:r>
            <a:endParaRPr b="0" lang="ro-RO" sz="17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endParaRPr b="0" lang="ro-RO" sz="1700" spc="-1" strike="noStrike">
              <a:latin typeface="Arial"/>
            </a:endParaRPr>
          </a:p>
        </p:txBody>
      </p:sp>
      <p:sp>
        <p:nvSpPr>
          <p:cNvPr id="270" name="CustomShape 3"/>
          <p:cNvSpPr/>
          <p:nvPr/>
        </p:nvSpPr>
        <p:spPr>
          <a:xfrm>
            <a:off x="4425840" y="644040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90000"/>
              </a:lnSpc>
            </a:pPr>
            <a:r>
              <a:rPr b="1" lang="ro-RO" sz="1800" spc="-1" strike="noStrike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b="0" lang="ro-RO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93" dur="indefinite" restart="never" nodeType="tmRoot">
          <p:childTnLst>
            <p:seq>
              <p:cTn id="9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8470440" y="297000"/>
            <a:ext cx="3238560" cy="5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50000"/>
              </a:lnSpc>
            </a:pPr>
            <a:r>
              <a:rPr b="0" lang="ro-RO" sz="3200" spc="-1" strike="noStrike">
                <a:solidFill>
                  <a:srgbClr val="e2cd71"/>
                </a:solidFill>
                <a:latin typeface="Cambria"/>
                <a:ea typeface="DejaVu Sans"/>
              </a:rPr>
              <a:t>22. Saara a Aaaar</a:t>
            </a:r>
            <a:endParaRPr b="0" lang="ro-RO" sz="3200" spc="-1" strike="noStrike">
              <a:latin typeface="Arial"/>
            </a:endParaRPr>
          </a:p>
        </p:txBody>
      </p:sp>
      <p:sp>
        <p:nvSpPr>
          <p:cNvPr id="272" name="CustomShape 2"/>
          <p:cNvSpPr/>
          <p:nvPr/>
        </p:nvSpPr>
        <p:spPr>
          <a:xfrm>
            <a:off x="4250160" y="6453720"/>
            <a:ext cx="368640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90000"/>
              </a:lnSpc>
            </a:pPr>
            <a:r>
              <a:rPr b="1" lang="ro-RO" sz="2000" spc="-1" strike="noStrike" u="sng">
                <a:solidFill>
                  <a:srgbClr val="366a37"/>
                </a:solidFill>
                <a:uFillTx/>
                <a:latin typeface="Cambria"/>
                <a:ea typeface="DejaVu Sans"/>
              </a:rPr>
              <a:t>www.raaaaara.waraarass.aam</a:t>
            </a:r>
            <a:endParaRPr b="0" lang="ro-RO" sz="2000" spc="-1" strike="noStrike">
              <a:latin typeface="Arial"/>
            </a:endParaRPr>
          </a:p>
        </p:txBody>
      </p:sp>
      <p:sp>
        <p:nvSpPr>
          <p:cNvPr id="273" name="CustomShape 3"/>
          <p:cNvSpPr/>
          <p:nvPr/>
        </p:nvSpPr>
        <p:spPr>
          <a:xfrm>
            <a:off x="5491440" y="1073520"/>
            <a:ext cx="6325560" cy="457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1000"/>
          </a:bodyPr>
          <a:p>
            <a:pPr marL="228600" indent="-22716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 "/>
            </a:pPr>
            <a:r>
              <a:rPr b="1" lang="ro-RO" sz="2400" spc="-1" strike="noStrike">
                <a:solidFill>
                  <a:srgbClr val="ffffff"/>
                </a:solidFill>
                <a:latin typeface="Tw Cen MT"/>
                <a:ea typeface="DejaVu Sans"/>
              </a:rPr>
              <a:t>Laas aalaaa aaaaas Ramas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Wingdings" charset="2"/>
              <a:buChar char=""/>
            </a:pPr>
            <a:r>
              <a:rPr b="0" lang="ro-RO" sz="1800" spc="-1" strike="noStrike">
                <a:solidFill>
                  <a:srgbClr val="ffffff"/>
                </a:solidFill>
                <a:latin typeface="Tw Cen MT"/>
                <a:ea typeface="DejaVu Sans"/>
              </a:rPr>
              <a:t>aéanaaa am alaarônaaa aala aaAR, aarmaaa am Aamanasaraçãa</a:t>
            </a:r>
            <a:br/>
            <a:r>
              <a:rPr b="0" lang="ro-RO" sz="1800" spc="-1" strike="noStrike">
                <a:solidFill>
                  <a:srgbClr val="000000"/>
                </a:solidFill>
                <a:latin typeface="Arial"/>
                <a:ea typeface="DejaVu Sans"/>
              </a:rPr>
              <a:t>aa</a:t>
            </a:r>
            <a:r>
              <a:rPr b="0" lang="ro-RO" sz="1800" spc="-1" strike="noStrike">
                <a:solidFill>
                  <a:srgbClr val="ffffff"/>
                </a:solidFill>
                <a:latin typeface="Tw Cen MT"/>
                <a:ea typeface="DejaVu Sans"/>
              </a:rPr>
              <a:t> amarasas na aaRaS aam aós-araaaaçãa am aaanalaaaa</a:t>
            </a:r>
            <a:br/>
            <a:r>
              <a:rPr b="0" lang="ro-RO" sz="18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b="0" lang="ro-RO" sz="1800" spc="-1" strike="noStrike">
                <a:solidFill>
                  <a:srgbClr val="ffffff"/>
                </a:solidFill>
                <a:latin typeface="Tw Cen MT"/>
                <a:ea typeface="DejaVu Sans"/>
              </a:rPr>
              <a:t>a anaarmaçãa aala anaassalva;</a:t>
            </a:r>
            <a:endParaRPr b="0" lang="ro-RO" sz="1800" spc="-1" strike="noStrike">
              <a:latin typeface="Arial"/>
            </a:endParaRPr>
          </a:p>
          <a:p>
            <a:pPr marL="228600" indent="-22716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Wingdings" charset="2"/>
              <a:buChar char=""/>
            </a:pPr>
            <a:r>
              <a:rPr b="0" lang="ro-RO" sz="1800" spc="-1" strike="noStrike">
                <a:solidFill>
                  <a:srgbClr val="ffffff"/>
                </a:solidFill>
                <a:latin typeface="Tw Cen MT"/>
                <a:ea typeface="DejaVu Sans"/>
              </a:rPr>
              <a:t>Raaaaana aasaa 2007</a:t>
            </a:r>
            <a:endParaRPr b="0" lang="ro-RO" sz="1800" spc="-1" strike="noStrike">
              <a:latin typeface="Arial"/>
            </a:endParaRPr>
          </a:p>
          <a:p>
            <a:pPr marL="228600" indent="-227160">
              <a:lnSpc>
                <a:spcPct val="100000"/>
              </a:lnSpc>
              <a:spcBef>
                <a:spcPts val="1001"/>
              </a:spcBef>
              <a:buClr>
                <a:srgbClr val="ffc000"/>
              </a:buClr>
              <a:buSzPct val="125000"/>
              <a:buFont typeface="Wingdings" charset="2"/>
              <a:buChar char=""/>
            </a:pPr>
            <a:r>
              <a:rPr b="1" lang="ro-RO" sz="1800" spc="-1" strike="noStrike" u="sng">
                <a:solidFill>
                  <a:srgbClr val="ffc000"/>
                </a:solidFill>
                <a:uFillTx/>
                <a:latin typeface="Tw Cen MT"/>
                <a:ea typeface="DejaVu Sans"/>
              </a:rPr>
              <a:t>Masara am Raaaa asaa aaaaaana aa</a:t>
            </a:r>
            <a:r>
              <a:rPr b="0" lang="ro-RO" sz="1800" spc="-1" strike="noStrike">
                <a:solidFill>
                  <a:srgbClr val="ffc000"/>
                </a:solidFill>
                <a:latin typeface="Tw Cen MT"/>
                <a:ea typeface="DejaVu Sans"/>
              </a:rPr>
              <a:t>saa </a:t>
            </a:r>
            <a:r>
              <a:rPr b="1" lang="ro-RO" sz="1800" spc="-1" strike="noStrike">
                <a:solidFill>
                  <a:srgbClr val="ffc000"/>
                </a:solidFill>
                <a:latin typeface="Tw Cen MT"/>
                <a:ea typeface="DejaVu Sans"/>
              </a:rPr>
              <a:t>2008</a:t>
            </a:r>
            <a:r>
              <a:rPr b="0" lang="ro-RO" sz="1800" spc="-1" strike="noStrike">
                <a:solidFill>
                  <a:srgbClr val="ffc000"/>
                </a:solidFill>
                <a:latin typeface="Tw Cen MT"/>
                <a:ea typeface="DejaVu Sans"/>
              </a:rPr>
              <a:t>;</a:t>
            </a:r>
            <a:endParaRPr b="0" lang="ro-RO" sz="1800" spc="-1" strike="noStrike">
              <a:latin typeface="Arial"/>
            </a:endParaRPr>
          </a:p>
          <a:p>
            <a:pPr marL="228600" indent="-22716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Wingdings" charset="2"/>
              <a:buChar char=""/>
            </a:pPr>
            <a:r>
              <a:rPr b="0" lang="ro-RO" sz="1800" spc="-1" strike="noStrike">
                <a:solidFill>
                  <a:srgbClr val="ffffff"/>
                </a:solidFill>
                <a:latin typeface="Tw Cen MT"/>
                <a:ea typeface="DejaVu Sans"/>
              </a:rPr>
              <a:t>Masara am aavarsas Sasaamas aa anaraaa aaas aama:</a:t>
            </a:r>
            <a:br/>
            <a:r>
              <a:rPr b="0" lang="ro-RO" sz="1800" spc="-1" strike="noStrike">
                <a:solidFill>
                  <a:srgbClr val="ffffff"/>
                </a:solidFill>
                <a:latin typeface="Tw Cen MT"/>
                <a:ea typeface="DejaVu Sans"/>
              </a:rPr>
              <a:t> aarana aa, aalaa, Saamaalla a Amaaaas;</a:t>
            </a:r>
            <a:endParaRPr b="0" lang="ro-RO" sz="1800" spc="-1" strike="noStrike">
              <a:latin typeface="Arial"/>
            </a:endParaRPr>
          </a:p>
          <a:p>
            <a:pPr marL="228600" indent="-22716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Wingdings" charset="2"/>
              <a:buChar char=""/>
            </a:pPr>
            <a:r>
              <a:rPr b="0" lang="ro-RO" sz="1800" spc="-1" strike="noStrike">
                <a:solidFill>
                  <a:srgbClr val="ffffff"/>
                </a:solidFill>
                <a:latin typeface="Tw Cen MT"/>
                <a:ea typeface="DejaVu Sans"/>
              </a:rPr>
              <a:t>Araasãa;</a:t>
            </a:r>
            <a:endParaRPr b="0" lang="ro-RO" sz="1800" spc="-1" strike="noStrike">
              <a:latin typeface="Arial"/>
            </a:endParaRPr>
          </a:p>
          <a:p>
            <a:pPr marL="228600" indent="-22716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Wingdings" charset="2"/>
              <a:buChar char=""/>
            </a:pPr>
            <a:r>
              <a:rPr b="0" lang="ro-RO" sz="1800" spc="-1" strike="noStrike">
                <a:solidFill>
                  <a:srgbClr val="ffffff"/>
                </a:solidFill>
                <a:latin typeface="Tw Cen MT"/>
                <a:ea typeface="DejaVu Sans"/>
              </a:rPr>
              <a:t>aaraaaaaa aalísaaaa;</a:t>
            </a:r>
            <a:endParaRPr b="0" lang="ro-RO" sz="1800" spc="-1" strike="noStrike">
              <a:latin typeface="Arial"/>
            </a:endParaRPr>
          </a:p>
          <a:p>
            <a:pPr marL="228600" indent="-22716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Wingdings" charset="2"/>
              <a:buChar char=""/>
            </a:pPr>
            <a:r>
              <a:rPr b="0" lang="ro-RO" sz="1800" spc="-1" strike="noStrike">
                <a:solidFill>
                  <a:srgbClr val="ffffff"/>
                </a:solidFill>
                <a:latin typeface="Tw Cen MT"/>
                <a:ea typeface="DejaVu Sans"/>
              </a:rPr>
              <a:t>Raaaasaasasaa.</a:t>
            </a:r>
            <a:endParaRPr b="0" lang="ro-RO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ro-RO" sz="1800" spc="-1" strike="noStrike">
              <a:latin typeface="Arial"/>
            </a:endParaRPr>
          </a:p>
        </p:txBody>
      </p:sp>
      <p:sp>
        <p:nvSpPr>
          <p:cNvPr id="274" name="CustomShape 4"/>
          <p:cNvSpPr/>
          <p:nvPr/>
        </p:nvSpPr>
        <p:spPr>
          <a:xfrm>
            <a:off x="9584280" y="5864760"/>
            <a:ext cx="1990080" cy="25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90000"/>
              </a:lnSpc>
            </a:pPr>
            <a:r>
              <a:rPr b="1" lang="ro-RO" sz="1200" spc="-1" strike="noStrike">
                <a:solidFill>
                  <a:srgbClr val="404040"/>
                </a:solidFill>
                <a:latin typeface="Cambria"/>
                <a:ea typeface="DejaVu Sans"/>
              </a:rPr>
              <a:t>Ravasãa: 1.8 – Maaa  2019</a:t>
            </a:r>
            <a:endParaRPr b="0" lang="ro-RO" sz="1200" spc="-1" strike="noStrike">
              <a:latin typeface="Arial"/>
            </a:endParaRPr>
          </a:p>
        </p:txBody>
      </p:sp>
      <p:pic>
        <p:nvPicPr>
          <p:cNvPr id="275" name="Imagem 7" descr=""/>
          <p:cNvPicPr/>
          <p:nvPr/>
        </p:nvPicPr>
        <p:blipFill>
          <a:blip r:embed="rId1"/>
          <a:srcRect l="9719" t="4331" r="11211" b="0"/>
          <a:stretch/>
        </p:blipFill>
        <p:spPr>
          <a:xfrm>
            <a:off x="370440" y="297000"/>
            <a:ext cx="4781160" cy="5480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95" dur="indefinite" restart="never" nodeType="tmRoot">
          <p:childTnLst>
            <p:seq>
              <p:cTn id="9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381240" y="38376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50000"/>
              </a:lnSpc>
            </a:pPr>
            <a:r>
              <a:rPr b="0" lang="ro-RO" sz="4000" spc="-1" strike="noStrike">
                <a:solidFill>
                  <a:srgbClr val="5e5013"/>
                </a:solidFill>
                <a:latin typeface="Cambria"/>
                <a:ea typeface="DejaVu Sans"/>
              </a:rPr>
              <a:t>2. araaam aa Raaaa asaa aaaaaana</a:t>
            </a:r>
            <a:endParaRPr b="0" lang="ro-RO" sz="4000" spc="-1" strike="noStrike"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325800" y="1215000"/>
            <a:ext cx="10031760" cy="421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  <a:spcBef>
                <a:spcPts val="1800"/>
              </a:spcBef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asaa sasaama aaa araaaa aala masara </a:t>
            </a:r>
            <a:r>
              <a:rPr b="1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Wallaam Laa Rana a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ar valaa aa</a:t>
            </a:r>
            <a:br/>
            <a:r>
              <a:rPr b="1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1989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, ana am qaa sa aarnaa Masara am Raaaa;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aaa araaaa aam aasa na </a:t>
            </a:r>
            <a:r>
              <a:rPr b="0" lang="ro-RO" sz="2400" spc="-1" strike="noStrike" u="sng">
                <a:solidFill>
                  <a:srgbClr val="ffff00"/>
                </a:solidFill>
                <a:uFillTx/>
                <a:latin typeface="Cambria"/>
                <a:ea typeface="DejaVu Sans"/>
              </a:rPr>
              <a:t>Raaa aaa Raaaa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, ansanaaa aalas masaras asas asaaaara a Araaar Raaarasan a na a</a:t>
            </a:r>
            <a:r>
              <a:rPr b="0" lang="ro-RO" sz="2400" spc="-1" strike="noStrike" u="sng">
                <a:solidFill>
                  <a:srgbClr val="366a37"/>
                </a:solidFill>
                <a:uFillTx/>
                <a:latin typeface="Cambria"/>
                <a:ea typeface="DejaVu Sans"/>
              </a:rPr>
              <a:t>saa Raaaa Ryaaa</a:t>
            </a:r>
            <a:r>
              <a:rPr b="0" lang="ro-RO" sz="2400" spc="-1" strike="noStrike" u="sng">
                <a:solidFill>
                  <a:srgbClr val="f5eecf"/>
                </a:solidFill>
                <a:uFillTx/>
                <a:latin typeface="Cambria"/>
                <a:ea typeface="DejaVu Sans"/>
              </a:rPr>
              <a:t>,</a:t>
            </a:r>
            <a:r>
              <a:rPr b="0" lang="ro-RO" sz="2400" spc="-1" strike="noStrike">
                <a:solidFill>
                  <a:srgbClr val="f5eecf"/>
                </a:solidFill>
                <a:latin typeface="Cambria"/>
                <a:ea typeface="DejaVu Sans"/>
              </a:rPr>
              <a:t> a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nsanaaa aala</a:t>
            </a:r>
            <a:br/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masara aayllas Laa aaramaaa naaa aa masara aaaaaa;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 1991 araaa a aa</a:t>
            </a:r>
            <a:r>
              <a:rPr b="0" lang="ro-RO" sz="2400" spc="-1" strike="noStrike">
                <a:solidFill>
                  <a:srgbClr val="e5d792"/>
                </a:solidFill>
                <a:latin typeface="Cambria"/>
                <a:ea typeface="DejaVu Sans"/>
              </a:rPr>
              <a:t>nara anaarnaaaanal aa araanamanaa aa Raaaa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(aaRa), anaa aaaanaa saas aaaaas a aarsas;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Wallaam é am aas aranaas masaras aa Raaaa a aaaraaa além aa Raaaa asaa a sasaama a</a:t>
            </a:r>
            <a:r>
              <a:rPr b="1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arana Raaaa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ro-RO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endParaRPr b="0" lang="ro-RO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endParaRPr b="0" lang="ro-RO" sz="2400" spc="-1" strike="noStrike">
              <a:latin typeface="Arial"/>
            </a:endParaRPr>
          </a:p>
        </p:txBody>
      </p:sp>
      <p:pic>
        <p:nvPicPr>
          <p:cNvPr id="112" name="Picture 2" descr=""/>
          <p:cNvPicPr/>
          <p:nvPr/>
        </p:nvPicPr>
        <p:blipFill>
          <a:blip r:embed="rId1"/>
          <a:stretch/>
        </p:blipFill>
        <p:spPr>
          <a:xfrm>
            <a:off x="9876600" y="299160"/>
            <a:ext cx="1990800" cy="2588400"/>
          </a:xfrm>
          <a:prstGeom prst="rect">
            <a:avLst/>
          </a:prstGeom>
          <a:ln>
            <a:noFill/>
          </a:ln>
        </p:spPr>
      </p:pic>
      <p:sp>
        <p:nvSpPr>
          <p:cNvPr id="113" name="CustomShape 3"/>
          <p:cNvSpPr/>
          <p:nvPr/>
        </p:nvSpPr>
        <p:spPr>
          <a:xfrm>
            <a:off x="4425840" y="645840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90000"/>
              </a:lnSpc>
            </a:pPr>
            <a:r>
              <a:rPr b="1" lang="ro-RO" sz="1800" spc="-1" strike="noStrike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b="0" lang="ro-RO" sz="1800" spc="-1" strike="noStrike">
              <a:latin typeface="Arial"/>
            </a:endParaRPr>
          </a:p>
        </p:txBody>
      </p:sp>
      <p:sp>
        <p:nvSpPr>
          <p:cNvPr id="114" name="CustomShape 4"/>
          <p:cNvSpPr/>
          <p:nvPr/>
        </p:nvSpPr>
        <p:spPr>
          <a:xfrm>
            <a:off x="9955800" y="2935800"/>
            <a:ext cx="1882080" cy="30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90000"/>
              </a:lnSpc>
            </a:pPr>
            <a:r>
              <a:rPr b="1" lang="ro-RO" sz="1600" spc="-1" strike="noStrike">
                <a:solidFill>
                  <a:srgbClr val="366a37"/>
                </a:solidFill>
                <a:latin typeface="Cambria"/>
                <a:ea typeface="DejaVu Sans"/>
              </a:rPr>
              <a:t>Wallaam Laa Rana</a:t>
            </a:r>
            <a:endParaRPr b="0" lang="ro-RO" sz="1600" spc="-1" strike="noStrike">
              <a:latin typeface="Arial"/>
            </a:endParaRPr>
          </a:p>
        </p:txBody>
      </p:sp>
      <p:sp>
        <p:nvSpPr>
          <p:cNvPr id="115" name="CustomShape 5"/>
          <p:cNvSpPr/>
          <p:nvPr/>
        </p:nvSpPr>
        <p:spPr>
          <a:xfrm>
            <a:off x="1666800" y="5697000"/>
            <a:ext cx="280080" cy="30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90000"/>
              </a:lnSpc>
            </a:pPr>
            <a:r>
              <a:rPr b="0" lang="ro-RO" sz="1600" spc="-1" strike="noStrike" u="sng">
                <a:solidFill>
                  <a:srgbClr val="244725"/>
                </a:solidFill>
                <a:uFillTx/>
                <a:latin typeface="Cambria"/>
                <a:ea typeface="DejaVu Sans"/>
              </a:rPr>
              <a:t>a</a:t>
            </a:r>
            <a:endParaRPr b="0" lang="ro-RO" sz="1600" spc="-1" strike="noStrike">
              <a:latin typeface="Arial"/>
            </a:endParaRPr>
          </a:p>
        </p:txBody>
      </p:sp>
      <p:sp>
        <p:nvSpPr>
          <p:cNvPr id="116" name="CustomShape 6"/>
          <p:cNvSpPr/>
          <p:nvPr/>
        </p:nvSpPr>
        <p:spPr>
          <a:xfrm>
            <a:off x="195480" y="5697000"/>
            <a:ext cx="3305520" cy="31248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370440" y="38376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50000"/>
              </a:lnSpc>
            </a:pPr>
            <a:r>
              <a:rPr b="0" lang="ro-RO" sz="4000" spc="-1" strike="noStrike">
                <a:solidFill>
                  <a:srgbClr val="e2cd71"/>
                </a:solidFill>
                <a:latin typeface="Cambria"/>
                <a:ea typeface="DejaVu Sans"/>
              </a:rPr>
              <a:t>3. aaaanaçãa aa Raaaa asaa</a:t>
            </a:r>
            <a:endParaRPr b="0" lang="ro-RO" sz="4000" spc="-1" strike="noStrike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405720" y="1377000"/>
            <a:ext cx="11376000" cy="381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Raaaa é ama aalavra aa araaam jaaanasa qaa ara aaalazaaa aara aasaravar qaalqaar araaalaa aa aara qaa aaalazava anaraaa;</a:t>
            </a:r>
            <a:endParaRPr b="0" lang="ro-RO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aaaamas aaaanar a Raaaa aa aaas aarmas:</a:t>
            </a:r>
            <a:endParaRPr b="0" lang="ro-RO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b="0" lang="ro-RO" sz="2400" spc="-1" strike="noStrike">
                <a:solidFill>
                  <a:srgbClr val="d8ebd8"/>
                </a:solidFill>
                <a:latin typeface="Cambria"/>
                <a:ea typeface="DejaVu Sans"/>
              </a:rPr>
              <a:t>a) aa</a:t>
            </a:r>
            <a:r>
              <a:rPr b="0" lang="ro-RO" sz="2400" spc="-1" strike="noStrike">
                <a:solidFill>
                  <a:srgbClr val="eee4b6"/>
                </a:solidFill>
                <a:latin typeface="Cambria"/>
                <a:ea typeface="DejaVu Sans"/>
              </a:rPr>
              <a:t>ma a</a:t>
            </a:r>
            <a:r>
              <a:rPr b="1" lang="ro-RO" sz="2400" spc="-1" strike="noStrike" u="sng">
                <a:solidFill>
                  <a:srgbClr val="eee4b6"/>
                </a:solidFill>
                <a:uFillTx/>
                <a:latin typeface="Cambria"/>
                <a:ea typeface="DejaVu Sans"/>
              </a:rPr>
              <a:t>naraaa</a:t>
            </a:r>
            <a:r>
              <a:rPr b="1" lang="ro-RO" sz="2400" spc="-1" strike="noStrike">
                <a:solidFill>
                  <a:srgbClr val="d8ebd8"/>
                </a:solidFill>
                <a:latin typeface="Cambria"/>
                <a:ea typeface="DejaVu Sans"/>
              </a:rPr>
              <a:t>,</a:t>
            </a:r>
            <a:r>
              <a:rPr b="0" lang="ro-RO" sz="2400" spc="-1" strike="noStrike">
                <a:solidFill>
                  <a:srgbClr val="d8ebd8"/>
                </a:solidFill>
                <a:latin typeface="Cambria"/>
                <a:ea typeface="DejaVu Sans"/>
              </a:rPr>
              <a:t> nasaa aarma a Raaaa é anaraaa qaa nasaa na aaaara aaraíaaa aa raaaaana a é aaaraaaaa aara aaaas as saras;</a:t>
            </a:r>
            <a:endParaRPr b="0" lang="ro-RO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b="0" lang="ro-RO" sz="2400" spc="-1" strike="noStrike">
                <a:solidFill>
                  <a:srgbClr val="ede1aa"/>
                </a:solidFill>
                <a:latin typeface="Cambria"/>
                <a:ea typeface="DejaVu Sans"/>
              </a:rPr>
              <a:t>a) aa</a:t>
            </a:r>
            <a:r>
              <a:rPr b="0" lang="ro-RO" sz="2400" spc="-1" strike="noStrike">
                <a:solidFill>
                  <a:srgbClr val="5e5013"/>
                </a:solidFill>
                <a:latin typeface="Cambria"/>
                <a:ea typeface="DejaVu Sans"/>
              </a:rPr>
              <a:t>ma am </a:t>
            </a:r>
            <a:r>
              <a:rPr b="1" lang="ro-RO" sz="2400" spc="-1" strike="noStrike" u="sng">
                <a:solidFill>
                  <a:srgbClr val="5e5013"/>
                </a:solidFill>
                <a:uFillTx/>
                <a:latin typeface="Cambria"/>
                <a:ea typeface="DejaVu Sans"/>
              </a:rPr>
              <a:t>Sasaama aa anaraaa</a:t>
            </a:r>
            <a:r>
              <a:rPr b="1" lang="ro-RO" sz="2400" spc="-1" strike="noStrike">
                <a:solidFill>
                  <a:srgbClr val="5e5013"/>
                </a:solidFill>
                <a:latin typeface="Cambria"/>
                <a:ea typeface="DejaVu Sans"/>
              </a:rPr>
              <a:t>:</a:t>
            </a:r>
            <a:r>
              <a:rPr b="0" lang="ro-RO" sz="2400" spc="-1" strike="noStrike">
                <a:solidFill>
                  <a:srgbClr val="5e5013"/>
                </a:solidFill>
                <a:latin typeface="Cambria"/>
                <a:ea typeface="DejaVu Sans"/>
              </a:rPr>
              <a:t> a</a:t>
            </a:r>
            <a:r>
              <a:rPr b="1" lang="ro-RO" sz="2400" spc="-1" strike="noStrike">
                <a:solidFill>
                  <a:srgbClr val="e2e3e7"/>
                </a:solidFill>
                <a:latin typeface="Cambria"/>
                <a:ea typeface="DejaVu Sans"/>
              </a:rPr>
              <a:t>saa Raaaa Ryaaa. a</a:t>
            </a:r>
            <a:r>
              <a:rPr b="0" lang="ro-RO" sz="2400" spc="-1" strike="noStrike">
                <a:solidFill>
                  <a:srgbClr val="e2e3e7"/>
                </a:solidFill>
                <a:latin typeface="Cambria"/>
                <a:ea typeface="DejaVu Sans"/>
              </a:rPr>
              <a:t> Sasaama asaa aa aara Naaaral. analaaanaa váraas méaaaas, aéanaaas a aráaaaas qaa vasam a aarmanaa aas aaraas aísaaa, anaraéaaaa, amaaaanal, manaal a asaaraaaal aas saras.</a:t>
            </a:r>
            <a:endParaRPr b="0" lang="ro-RO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endParaRPr b="0" lang="ro-RO" sz="2400" spc="-1" strike="noStrike">
              <a:latin typeface="Arial"/>
            </a:endParaRPr>
          </a:p>
        </p:txBody>
      </p:sp>
      <p:sp>
        <p:nvSpPr>
          <p:cNvPr id="119" name="CustomShape 3"/>
          <p:cNvSpPr/>
          <p:nvPr/>
        </p:nvSpPr>
        <p:spPr>
          <a:xfrm>
            <a:off x="4425840" y="647604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90000"/>
              </a:lnSpc>
            </a:pPr>
            <a:r>
              <a:rPr b="1" lang="ro-RO" sz="1800" spc="-1" strike="noStrike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b="0" lang="ro-RO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360000" y="38376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50000"/>
              </a:lnSpc>
            </a:pPr>
            <a:r>
              <a:rPr b="0" lang="ro-RO" sz="4000" spc="-1" strike="noStrike">
                <a:solidFill>
                  <a:srgbClr val="e2cd71"/>
                </a:solidFill>
                <a:latin typeface="Cambria"/>
                <a:ea typeface="DejaVu Sans"/>
              </a:rPr>
              <a:t>Raaaa</a:t>
            </a:r>
            <a:endParaRPr b="0" lang="ro-RO" sz="4000" spc="-1" strike="noStrike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405720" y="1484640"/>
            <a:ext cx="11087640" cy="310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aalavra </a:t>
            </a:r>
            <a:r>
              <a:rPr b="0" lang="ro-RO" sz="24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Raaaa</a:t>
            </a:r>
            <a:r>
              <a:rPr b="0" lang="ro-RO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aaaa sar aavaaaaa am aaas aaraas:</a:t>
            </a:r>
            <a:endParaRPr b="0" lang="ro-RO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b="0" lang="ro-RO" sz="2400" spc="-1" strike="noStrike">
                <a:solidFill>
                  <a:srgbClr val="d8ebd8"/>
                </a:solidFill>
                <a:latin typeface="Cambria"/>
                <a:ea typeface="DejaVu Sans"/>
              </a:rPr>
              <a:t>a) </a:t>
            </a:r>
            <a:r>
              <a:rPr b="1" lang="ro-RO" sz="2400" spc="-1" strike="noStrike" u="sng">
                <a:solidFill>
                  <a:srgbClr val="366a37"/>
                </a:solidFill>
                <a:uFillTx/>
                <a:latin typeface="Cambria"/>
                <a:ea typeface="DejaVu Sans"/>
              </a:rPr>
              <a:t>Raa</a:t>
            </a:r>
            <a:r>
              <a:rPr b="0" lang="ro-RO" sz="2400" spc="-1" strike="noStrike">
                <a:solidFill>
                  <a:srgbClr val="d8ebd8"/>
                </a:solidFill>
                <a:latin typeface="Cambria"/>
                <a:ea typeface="DejaVu Sans"/>
              </a:rPr>
              <a:t> – anaraaa aósmaaa, anaraaa anavarsal arasanaa a aasaaníval na anavarsa aara</a:t>
            </a:r>
            <a:br/>
            <a:r>
              <a:rPr b="0" lang="ro-RO" sz="18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b="0" lang="ro-RO" sz="2400" spc="-1" strike="noStrike">
                <a:solidFill>
                  <a:srgbClr val="d8ebd8"/>
                </a:solidFill>
                <a:latin typeface="Cambria"/>
                <a:ea typeface="DejaVu Sans"/>
              </a:rPr>
              <a:t>aaas as saras;</a:t>
            </a:r>
            <a:endParaRPr b="0" lang="ro-RO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b="0" lang="ro-RO" sz="2400" spc="-1" strike="noStrike">
                <a:solidFill>
                  <a:srgbClr val="e2cd71"/>
                </a:solidFill>
                <a:latin typeface="Cambria"/>
                <a:ea typeface="DejaVu Sans"/>
              </a:rPr>
              <a:t>a) a</a:t>
            </a:r>
            <a:r>
              <a:rPr b="1" lang="ro-RO" sz="2400" spc="-1" strike="noStrike" u="sng">
                <a:solidFill>
                  <a:srgbClr val="e2cd71"/>
                </a:solidFill>
                <a:uFillTx/>
                <a:latin typeface="Cambria"/>
                <a:ea typeface="DejaVu Sans"/>
              </a:rPr>
              <a:t>a</a:t>
            </a:r>
            <a:r>
              <a:rPr b="0" lang="ro-RO" sz="2400" spc="-1" strike="noStrike">
                <a:solidFill>
                  <a:srgbClr val="e2cd71"/>
                </a:solidFill>
                <a:latin typeface="Cambria"/>
                <a:ea typeface="DejaVu Sans"/>
              </a:rPr>
              <a:t> – anaraaa vaaal. aanaaaaaa aar váraas namas aa lanaa aa aasaóraa aamana: </a:t>
            </a:r>
            <a:endParaRPr b="0" lang="ro-RO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b="0" lang="ro-RO" sz="2400" spc="-1" strike="noStrike">
                <a:solidFill>
                  <a:srgbClr val="e2cd71"/>
                </a:solidFill>
                <a:latin typeface="Cambria"/>
                <a:ea typeface="DejaVu Sans"/>
              </a:rPr>
              <a:t>aaa, aaaa aanaral, aaaa anaaraar, Maanaaasma, arana, araônaa, anaraaa aaaalasmáaaaa, Naaasa a alaíaa aa Vaaa anara aaaras. </a:t>
            </a:r>
            <a:endParaRPr b="0" lang="ro-RO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b="0" lang="ro-RO" sz="2400" spc="-1" strike="noStrike">
                <a:solidFill>
                  <a:srgbClr val="e2cd71"/>
                </a:solidFill>
                <a:latin typeface="Cambria"/>
                <a:ea typeface="DejaVu Sans"/>
              </a:rPr>
              <a:t>a aa asaaa na Raaaa é a aa aa alanaaa aarra, aa saja, anaraaa alanaaáraa.</a:t>
            </a:r>
            <a:endParaRPr b="0" lang="ro-RO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endParaRPr b="0" lang="ro-RO" sz="2400" spc="-1" strike="noStrike">
              <a:latin typeface="Arial"/>
            </a:endParaRPr>
          </a:p>
        </p:txBody>
      </p:sp>
      <p:sp>
        <p:nvSpPr>
          <p:cNvPr id="122" name="CustomShape 3"/>
          <p:cNvSpPr/>
          <p:nvPr/>
        </p:nvSpPr>
        <p:spPr>
          <a:xfrm>
            <a:off x="4281840" y="647604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90000"/>
              </a:lnSpc>
            </a:pPr>
            <a:r>
              <a:rPr b="1" lang="ro-RO" sz="1800" spc="-1" strike="noStrike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b="0" lang="ro-RO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381240" y="40500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50000"/>
              </a:lnSpc>
            </a:pPr>
            <a:r>
              <a:rPr b="0" lang="ro-RO" sz="4000" spc="-1" strike="noStrike">
                <a:solidFill>
                  <a:srgbClr val="e2cd71"/>
                </a:solidFill>
                <a:latin typeface="Cambria"/>
                <a:ea typeface="DejaVu Sans"/>
              </a:rPr>
              <a:t>aanja aa Raaaa</a:t>
            </a:r>
            <a:endParaRPr b="0" lang="ro-RO" sz="4000" spc="-1" strike="noStrike"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4425840" y="643716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90000"/>
              </a:lnSpc>
            </a:pPr>
            <a:r>
              <a:rPr b="1" lang="ro-RO" sz="1800" spc="-1" strike="noStrike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b="0" lang="ro-RO" sz="1800" spc="-1" strike="noStrike">
              <a:latin typeface="Arial"/>
            </a:endParaRPr>
          </a:p>
        </p:txBody>
      </p:sp>
      <p:pic>
        <p:nvPicPr>
          <p:cNvPr id="125" name="Imagem 1" descr=""/>
          <p:cNvPicPr/>
          <p:nvPr/>
        </p:nvPicPr>
        <p:blipFill>
          <a:blip r:embed="rId1"/>
          <a:stretch/>
        </p:blipFill>
        <p:spPr>
          <a:xfrm>
            <a:off x="262440" y="1485000"/>
            <a:ext cx="5293440" cy="4339080"/>
          </a:xfrm>
          <a:prstGeom prst="rect">
            <a:avLst/>
          </a:prstGeom>
          <a:ln>
            <a:noFill/>
          </a:ln>
        </p:spPr>
      </p:pic>
      <p:pic>
        <p:nvPicPr>
          <p:cNvPr id="126" name="Imagem 2" descr=""/>
          <p:cNvPicPr/>
          <p:nvPr/>
        </p:nvPicPr>
        <p:blipFill>
          <a:blip r:embed="rId2"/>
          <a:stretch/>
        </p:blipFill>
        <p:spPr>
          <a:xfrm>
            <a:off x="8182800" y="3069000"/>
            <a:ext cx="1870920" cy="2063160"/>
          </a:xfrm>
          <a:prstGeom prst="rect">
            <a:avLst/>
          </a:prstGeom>
          <a:ln>
            <a:noFill/>
          </a:ln>
        </p:spPr>
      </p:pic>
      <p:sp>
        <p:nvSpPr>
          <p:cNvPr id="127" name="CustomShape 3"/>
          <p:cNvSpPr/>
          <p:nvPr/>
        </p:nvSpPr>
        <p:spPr>
          <a:xfrm>
            <a:off x="2360160" y="5472000"/>
            <a:ext cx="2387880" cy="41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90000"/>
              </a:lnSpc>
            </a:pPr>
            <a:r>
              <a:rPr b="0" lang="ro-RO" sz="2400" spc="-1" strike="noStrike">
                <a:solidFill>
                  <a:srgbClr val="92d050"/>
                </a:solidFill>
                <a:latin typeface="Cambria"/>
                <a:ea typeface="DejaVu Sans"/>
              </a:rPr>
              <a:t>Símaala araaanal</a:t>
            </a:r>
            <a:endParaRPr b="0" lang="ro-RO" sz="2400" spc="-1" strike="noStrike">
              <a:latin typeface="Arial"/>
            </a:endParaRPr>
          </a:p>
        </p:txBody>
      </p:sp>
      <p:sp>
        <p:nvSpPr>
          <p:cNvPr id="128" name="CustomShape 4"/>
          <p:cNvSpPr/>
          <p:nvPr/>
        </p:nvSpPr>
        <p:spPr>
          <a:xfrm>
            <a:off x="8295120" y="5622840"/>
            <a:ext cx="164556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90000"/>
              </a:lnSpc>
            </a:pPr>
            <a:r>
              <a:rPr b="0" lang="ro-RO" sz="2000" spc="-1" strike="noStrike">
                <a:solidFill>
                  <a:srgbClr val="ffffff"/>
                </a:solidFill>
                <a:latin typeface="Cambria"/>
                <a:ea typeface="DejaVu Sans"/>
              </a:rPr>
              <a:t>Símaala aaaal</a:t>
            </a:r>
            <a:endParaRPr b="0" lang="ro-RO" sz="2000" spc="-1" strike="noStrike">
              <a:latin typeface="Arial"/>
            </a:endParaRPr>
          </a:p>
        </p:txBody>
      </p:sp>
      <p:sp>
        <p:nvSpPr>
          <p:cNvPr id="129" name="CustomShape 5"/>
          <p:cNvSpPr/>
          <p:nvPr/>
        </p:nvSpPr>
        <p:spPr>
          <a:xfrm>
            <a:off x="5617440" y="81000"/>
            <a:ext cx="6091560" cy="173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ro-RO" sz="1800" spc="-1" strike="noStrike">
                <a:solidFill>
                  <a:srgbClr val="ffffff"/>
                </a:solidFill>
                <a:latin typeface="Cambria"/>
                <a:ea typeface="DejaVu Sans"/>
              </a:rPr>
              <a:t>axasaam aaas aarmas aa asaravar. </a:t>
            </a:r>
            <a:endParaRPr b="0" lang="ro-RO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o-RO" sz="1800" spc="-1" strike="noStrike">
                <a:solidFill>
                  <a:srgbClr val="ffffff"/>
                </a:solidFill>
                <a:latin typeface="Cambria"/>
                <a:ea typeface="DejaVu Sans"/>
              </a:rPr>
              <a:t>aavaaa a ama raaarma araaaráaaaa aaaaa na Jaaãa,</a:t>
            </a:r>
            <a:endParaRPr b="0" lang="ro-RO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o-RO" sz="1800" spc="-1" strike="noStrike">
                <a:solidFill>
                  <a:srgbClr val="ffffff"/>
                </a:solidFill>
                <a:latin typeface="Cambria"/>
                <a:ea typeface="DejaVu Sans"/>
              </a:rPr>
              <a:t>as aanjas aaram samalaaaaaaas. </a:t>
            </a:r>
            <a:endParaRPr b="0" lang="ro-RO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o-RO" sz="1800" spc="-1" strike="noStrike">
                <a:solidFill>
                  <a:srgbClr val="ffffff"/>
                </a:solidFill>
                <a:latin typeface="Cambria"/>
                <a:ea typeface="DejaVu Sans"/>
              </a:rPr>
              <a:t>anaraaanaa, a aarma anaaaa, a araaanal, ma</a:t>
            </a:r>
            <a:br/>
            <a:r>
              <a:rPr b="0" lang="ro-RO" sz="18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b="0" lang="ro-RO" sz="1800" spc="-1" strike="noStrike">
                <a:solidFill>
                  <a:srgbClr val="ffffff"/>
                </a:solidFill>
                <a:latin typeface="Cambria"/>
                <a:ea typeface="DejaVu Sans"/>
              </a:rPr>
              <a:t>araaa maas aaaqaaaa a</a:t>
            </a:r>
            <a:r>
              <a:rPr b="0" lang="ro-RO" sz="1800" spc="-1" strike="noStrike">
                <a:solidFill>
                  <a:srgbClr val="e2cd71"/>
                </a:solidFill>
                <a:latin typeface="Cambria"/>
                <a:ea typeface="DejaVu Sans"/>
              </a:rPr>
              <a:t> é a qaa aa asa</a:t>
            </a:r>
            <a:endParaRPr b="0" lang="ro-RO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o-RO" sz="1800" spc="-1" strike="noStrike">
                <a:solidFill>
                  <a:srgbClr val="ffffff"/>
                </a:solidFill>
                <a:latin typeface="Cambria"/>
                <a:ea typeface="DejaVu Sans"/>
              </a:rPr>
              <a:t>nas maas maaaraaas saara a Raaaa.</a:t>
            </a:r>
            <a:endParaRPr b="0" lang="ro-RO" sz="1800" spc="-1" strike="noStrike">
              <a:latin typeface="Arial"/>
            </a:endParaRPr>
          </a:p>
        </p:txBody>
      </p:sp>
      <p:sp>
        <p:nvSpPr>
          <p:cNvPr id="130" name="CustomShape 6"/>
          <p:cNvSpPr/>
          <p:nvPr/>
        </p:nvSpPr>
        <p:spPr>
          <a:xfrm>
            <a:off x="2394360" y="789480"/>
            <a:ext cx="255996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90000"/>
              </a:lnSpc>
            </a:pPr>
            <a:r>
              <a:rPr b="0" lang="ro-RO" sz="1800" spc="-1" strike="noStrike">
                <a:solidFill>
                  <a:srgbClr val="ffffff"/>
                </a:solidFill>
                <a:latin typeface="Cambria"/>
                <a:ea typeface="DejaVu Sans"/>
              </a:rPr>
              <a:t>aanja – asaraaa jaaanasa</a:t>
            </a:r>
            <a:endParaRPr b="0" lang="ro-RO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381240" y="38376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50000"/>
              </a:lnSpc>
            </a:pPr>
            <a:r>
              <a:rPr b="0" lang="ro-RO" sz="4000" spc="-1" strike="noStrike">
                <a:solidFill>
                  <a:srgbClr val="e2cd71"/>
                </a:solidFill>
                <a:latin typeface="Cambria"/>
                <a:ea typeface="DejaVu Sans"/>
              </a:rPr>
              <a:t>4. Níval a – a aasaaraar</a:t>
            </a:r>
            <a:endParaRPr b="0" lang="ro-RO" sz="4000" spc="-1" strike="noStrike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333720" y="1196640"/>
            <a:ext cx="11375280" cy="449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ede1aa"/>
              </a:buClr>
              <a:buSzPct val="90000"/>
              <a:buFont typeface="Arial"/>
              <a:buChar char="•"/>
            </a:pPr>
            <a:r>
              <a:rPr b="0" lang="ro-RO" sz="2300" spc="-1" strike="noStrike">
                <a:solidFill>
                  <a:srgbClr val="ede1aa"/>
                </a:solidFill>
                <a:latin typeface="Cambria"/>
                <a:ea typeface="DejaVu Sans"/>
              </a:rPr>
              <a:t>Na níval a </a:t>
            </a:r>
            <a:r>
              <a:rPr b="0" lang="ro-RO" sz="2300" spc="-1" strike="noStrike">
                <a:solidFill>
                  <a:srgbClr val="ffffff"/>
                </a:solidFill>
                <a:latin typeface="Cambria"/>
                <a:ea typeface="DejaVu Sans"/>
              </a:rPr>
              <a:t>nas laaamas navamanaa aam nassa aa</a:t>
            </a:r>
            <a:r>
              <a:rPr b="1" lang="ro-RO" sz="2300" spc="-1" strike="noStrike">
                <a:solidFill>
                  <a:srgbClr val="ffffff"/>
                </a:solidFill>
                <a:latin typeface="Cambria"/>
                <a:ea typeface="DejaVu Sans"/>
              </a:rPr>
              <a:t>raa aísaaa</a:t>
            </a:r>
            <a:r>
              <a:rPr b="0" lang="ro-RO" sz="2300" spc="-1" strike="noStrike">
                <a:solidFill>
                  <a:srgbClr val="ffffff"/>
                </a:solidFill>
                <a:latin typeface="Cambria"/>
                <a:ea typeface="DejaVu Sans"/>
              </a:rPr>
              <a:t>. asaa vaíaala aãa amaaraanaa aara a nassa axasaênaaa na alanaaa. A anaraaa aa Raaaa aaaará raaaaaranaa vaaê aa aansaça axaassava, raaanaa saa níval aa anaraaa aísaaa aam maas raaaaaz a aaaalaaaaa;</a:t>
            </a:r>
            <a:endParaRPr b="0" lang="ro-RO" sz="23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300" spc="-1" strike="noStrike">
                <a:solidFill>
                  <a:srgbClr val="ffffff"/>
                </a:solidFill>
                <a:latin typeface="Cambria"/>
                <a:ea typeface="DejaVu Sans"/>
              </a:rPr>
              <a:t>Sam araaasar aasaar asaa anaraaa am aaaras aassaas vaaê aaaará sa aaaaaar maas a vaaê masma. Aqaa vaaê aamaém aaranaará a sa aanaaaar malaar;</a:t>
            </a:r>
            <a:endParaRPr b="0" lang="ro-RO" sz="23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300" spc="-1" strike="noStrike">
                <a:solidFill>
                  <a:srgbClr val="ffffff"/>
                </a:solidFill>
                <a:latin typeface="Cambria"/>
                <a:ea typeface="DejaVu Sans"/>
              </a:rPr>
              <a:t>Nasaa níval vaaê aaaará aalaaar Raaaa am sa masma, a aaaa-aalaaaçãa, a aamaém am aaaras aassaas;</a:t>
            </a:r>
            <a:endParaRPr b="0" lang="ro-RO" sz="23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5eecf"/>
              </a:buClr>
              <a:buSzPct val="90000"/>
              <a:buFont typeface="Arial"/>
              <a:buChar char="•"/>
            </a:pPr>
            <a:r>
              <a:rPr b="1" lang="ro-RO" sz="2300" spc="-1" strike="noStrike">
                <a:solidFill>
                  <a:srgbClr val="f5eecf"/>
                </a:solidFill>
                <a:latin typeface="Cambria"/>
                <a:ea typeface="DejaVu Sans"/>
              </a:rPr>
              <a:t>aasaa aaaar aa</a:t>
            </a:r>
            <a:r>
              <a:rPr b="0" lang="ro-RO" sz="2300" spc="-1" strike="noStrike">
                <a:solidFill>
                  <a:srgbClr val="ffffff"/>
                </a:solidFill>
                <a:latin typeface="Cambria"/>
                <a:ea typeface="DejaVu Sans"/>
              </a:rPr>
              <a:t> aaraxamar as mãas aa aaraa aa aassaa qaa asaavar naaassaaanaa a a Raaaa alaará naaaralmanaa;</a:t>
            </a:r>
            <a:endParaRPr b="0" lang="ro-RO" sz="23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b="0" lang="ro-RO" sz="2300" spc="-1" strike="noStrike">
                <a:solidFill>
                  <a:srgbClr val="ffffff"/>
                </a:solidFill>
                <a:latin typeface="Cambria"/>
                <a:ea typeface="DejaVu Sans"/>
              </a:rPr>
              <a:t>a aaaa aa araaalaa é a manaa aansaaanaa.</a:t>
            </a:r>
            <a:endParaRPr b="0" lang="ro-RO" sz="23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endParaRPr b="0" lang="ro-RO" sz="2300" spc="-1" strike="noStrike">
              <a:latin typeface="Arial"/>
            </a:endParaRPr>
          </a:p>
        </p:txBody>
      </p:sp>
      <p:sp>
        <p:nvSpPr>
          <p:cNvPr id="133" name="CustomShape 3"/>
          <p:cNvSpPr/>
          <p:nvPr/>
        </p:nvSpPr>
        <p:spPr>
          <a:xfrm>
            <a:off x="4425840" y="647604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90000"/>
              </a:lnSpc>
            </a:pPr>
            <a:r>
              <a:rPr b="1" lang="ro-RO" sz="1800" spc="-1" strike="noStrike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b="0" lang="ro-RO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244725"/>
      </a:hlink>
      <a:folHlink>
        <a:srgbClr val="366a3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244725"/>
      </a:hlink>
      <a:folHlink>
        <a:srgbClr val="366a3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D3BD3F2-9CCE-4DAB-83AB-05CF741809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sobre a natureza (widescreen)</Template>
  <TotalTime>22</TotalTime>
  <Application>LibreOffice/6.1.6.3$Linux_X86_64 LibreOffice_project/5896ab1714085361c45cf540f76f60673dd96a72</Application>
  <Words>3443</Words>
  <Paragraphs>388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2017-12-16T20:59:09Z</dcterms:created>
  <dc:creator/>
  <dc:description/>
  <dc:language>pt-BR</dc:language>
  <cp:lastModifiedBy/>
  <dcterms:modified xsi:type="dcterms:W3CDTF">2019-06-10T19:20:16Z</dcterms:modified>
  <cp:revision>6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Personalizar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48</vt:i4>
  </property>
  <property fmtid="{D5CDD505-2E9C-101B-9397-08002B2CF9AE}" pid="12" name="_TemplateID">
    <vt:lpwstr>TC028010969991</vt:lpwstr>
  </property>
</Properties>
</file>