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2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6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36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6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7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25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3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5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5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9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E8F9B-CC69-4F8D-B9D2-497FAFA73EA8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01378-CEF2-4EDC-A27A-D66090A135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79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51520" y="548680"/>
            <a:ext cx="3600400" cy="1440160"/>
          </a:xfrm>
          <a:prstGeom prst="rect">
            <a:avLst/>
          </a:prstGeom>
          <a:gradFill flip="none" rotWithShape="0">
            <a:gsLst>
              <a:gs pos="0">
                <a:srgbClr val="FFFF00"/>
              </a:gs>
              <a:gs pos="100000">
                <a:srgbClr val="0070C0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hteck 4"/>
          <p:cNvSpPr/>
          <p:nvPr/>
        </p:nvSpPr>
        <p:spPr>
          <a:xfrm>
            <a:off x="251520" y="2708920"/>
            <a:ext cx="1440160" cy="3600400"/>
          </a:xfrm>
          <a:prstGeom prst="rect">
            <a:avLst/>
          </a:prstGeom>
          <a:gradFill flip="none" rotWithShape="0">
            <a:gsLst>
              <a:gs pos="0">
                <a:srgbClr val="FFFF00"/>
              </a:gs>
              <a:gs pos="100000">
                <a:srgbClr val="0070C0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/>
          <p:cNvSpPr txBox="1"/>
          <p:nvPr/>
        </p:nvSpPr>
        <p:spPr>
          <a:xfrm>
            <a:off x="683568" y="2204864"/>
            <a:ext cx="2536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#ffff00 to #0070c0</a:t>
            </a:r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411760" y="2708920"/>
            <a:ext cx="2160240" cy="2160240"/>
          </a:xfrm>
          <a:prstGeom prst="rect">
            <a:avLst/>
          </a:prstGeom>
          <a:gradFill flip="none" rotWithShape="0">
            <a:gsLst>
              <a:gs pos="0">
                <a:srgbClr val="FFFF00"/>
              </a:gs>
              <a:gs pos="100000">
                <a:srgbClr val="0070C0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318" y="548680"/>
            <a:ext cx="4346089" cy="5784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6324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Regina Henschel</dc:creator>
  <cp:lastModifiedBy>Regina Henschel</cp:lastModifiedBy>
  <cp:revision>1</cp:revision>
  <dcterms:created xsi:type="dcterms:W3CDTF">2017-01-22T18:04:35Z</dcterms:created>
  <dcterms:modified xsi:type="dcterms:W3CDTF">2017-01-22T18:08:51Z</dcterms:modified>
</cp:coreProperties>
</file>