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Yunus" userId="8ffa35ab78f6df58" providerId="LiveId" clId="{9559D530-4FBF-4A13-AF86-58528E68E288}"/>
    <pc:docChg chg="addSld delSld modSld">
      <pc:chgData name="Daniel Yunus" userId="8ffa35ab78f6df58" providerId="LiveId" clId="{9559D530-4FBF-4A13-AF86-58528E68E288}" dt="2018-10-27T09:52:14.567" v="2" actId="2696"/>
      <pc:docMkLst>
        <pc:docMk/>
      </pc:docMkLst>
      <pc:sldChg chg="modTransition">
        <pc:chgData name="Daniel Yunus" userId="8ffa35ab78f6df58" providerId="LiveId" clId="{9559D530-4FBF-4A13-AF86-58528E68E288}" dt="2018-10-27T09:52:00.817" v="1"/>
        <pc:sldMkLst>
          <pc:docMk/>
          <pc:sldMk cId="553726541" sldId="256"/>
        </pc:sldMkLst>
      </pc:sldChg>
      <pc:sldChg chg="add del">
        <pc:chgData name="Daniel Yunus" userId="8ffa35ab78f6df58" providerId="LiveId" clId="{9559D530-4FBF-4A13-AF86-58528E68E288}" dt="2018-10-27T09:52:14.567" v="2" actId="2696"/>
        <pc:sldMkLst>
          <pc:docMk/>
          <pc:sldMk cId="3205162547" sldId="257"/>
        </pc:sldMkLst>
      </pc:sldChg>
    </pc:docChg>
  </pc:docChgLst>
  <pc:docChgLst>
    <pc:chgData clId="Web-{14694149-1C72-4F27-A369-A1B589B2B5D4}"/>
    <pc:docChg chg="modSld">
      <pc:chgData name="" userId="" providerId="" clId="Web-{14694149-1C72-4F27-A369-A1B589B2B5D4}" dt="2018-10-26T18:50:57.173" v="9" actId="20577"/>
      <pc:docMkLst>
        <pc:docMk/>
      </pc:docMkLst>
      <pc:sldChg chg="modSp">
        <pc:chgData name="" userId="" providerId="" clId="Web-{14694149-1C72-4F27-A369-A1B589B2B5D4}" dt="2018-10-26T18:50:57.173" v="8" actId="20577"/>
        <pc:sldMkLst>
          <pc:docMk/>
          <pc:sldMk cId="553726541" sldId="256"/>
        </pc:sldMkLst>
        <pc:spChg chg="mod">
          <ac:chgData name="" userId="" providerId="" clId="Web-{14694149-1C72-4F27-A369-A1B589B2B5D4}" dt="2018-10-26T18:50:57.173" v="8" actId="20577"/>
          <ac:spMkLst>
            <pc:docMk/>
            <pc:sldMk cId="553726541" sldId="256"/>
            <ac:spMk id="3" creationId="{C4542EAC-8BF3-4BFD-9891-145BC49409C2}"/>
          </ac:spMkLst>
        </pc:spChg>
      </pc:sldChg>
    </pc:docChg>
  </pc:docChgLst>
  <pc:docChgLst>
    <pc:chgData name="Daniel Yunus" userId="8ffa35ab78f6df58" providerId="Windows Live" clId="Web-{14694149-1C72-4F27-A369-A1B589B2B5D4}"/>
    <pc:docChg chg="modSld">
      <pc:chgData name="Daniel Yunus" userId="8ffa35ab78f6df58" providerId="Windows Live" clId="Web-{14694149-1C72-4F27-A369-A1B589B2B5D4}" dt="2018-10-26T18:51:11.782" v="9" actId="20577"/>
      <pc:docMkLst>
        <pc:docMk/>
      </pc:docMkLst>
      <pc:sldChg chg="modSp">
        <pc:chgData name="Daniel Yunus" userId="8ffa35ab78f6df58" providerId="Windows Live" clId="Web-{14694149-1C72-4F27-A369-A1B589B2B5D4}" dt="2018-10-26T18:51:08.360" v="7" actId="20577"/>
        <pc:sldMkLst>
          <pc:docMk/>
          <pc:sldMk cId="553726541" sldId="256"/>
        </pc:sldMkLst>
        <pc:spChg chg="mod">
          <ac:chgData name="Daniel Yunus" userId="8ffa35ab78f6df58" providerId="Windows Live" clId="Web-{14694149-1C72-4F27-A369-A1B589B2B5D4}" dt="2018-10-26T18:51:08.360" v="7" actId="20577"/>
          <ac:spMkLst>
            <pc:docMk/>
            <pc:sldMk cId="553726541" sldId="256"/>
            <ac:spMk id="2" creationId="{9FB28281-3783-403A-B1AB-0182A003DFE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27.10.2018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9878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27.10.2018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784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27.10.2018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4236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27.10.2018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029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27.10.2018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6461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27.10.2018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6050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27.10.2018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3613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27.10.2018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6665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27.10.2018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4672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27.10.2018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0365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810A5-1A13-4087-8DFA-155E6E5B5D73}" type="datetimeFigureOut">
              <a:rPr lang="tr-TR" smtClean="0"/>
              <a:t>27.10.2018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6702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7B7810A5-1A13-4087-8DFA-155E6E5B5D73}" type="datetimeFigureOut">
              <a:rPr lang="tr-TR" smtClean="0"/>
              <a:t>27.10.2018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CBFCC-E1FF-473E-BF42-70E7405CF173}" type="slidenum">
              <a:rPr lang="tr-TR" smtClean="0"/>
              <a:t>‹#›</a:t>
            </a:fld>
            <a:endParaRPr lang="tr-TR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717581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28281-3783-403A-B1AB-0182A003DF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>
                <a:cs typeface="Arial"/>
              </a:rPr>
              <a:t>Madison </a:t>
            </a:r>
            <a:r>
              <a:rPr lang="tr-TR" dirty="0" err="1">
                <a:cs typeface="Arial"/>
              </a:rPr>
              <a:t>Theme</a:t>
            </a:r>
            <a:endParaRPr lang="id-ID" dirty="0" err="1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542EAC-8BF3-4BFD-9891-145BC49409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>
                <a:cs typeface="Arial"/>
              </a:rPr>
              <a:t>27 </a:t>
            </a:r>
            <a:r>
              <a:rPr lang="tr-TR" dirty="0" err="1">
                <a:cs typeface="Arial"/>
              </a:rPr>
              <a:t>October</a:t>
            </a:r>
            <a:r>
              <a:rPr lang="tr-TR" dirty="0">
                <a:cs typeface="Arial"/>
              </a:rPr>
              <a:t> 2018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55372654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Madison</Template>
  <TotalTime>2</TotalTime>
  <Words>5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MS Shell Dlg 2</vt:lpstr>
      <vt:lpstr>Wingdings</vt:lpstr>
      <vt:lpstr>Wingdings 3</vt:lpstr>
      <vt:lpstr>Madison</vt:lpstr>
      <vt:lpstr>Madison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Daniel Yunus</cp:lastModifiedBy>
  <cp:revision>9</cp:revision>
  <dcterms:modified xsi:type="dcterms:W3CDTF">2018-10-27T09:52:44Z</dcterms:modified>
</cp:coreProperties>
</file>