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3F0F6-94B5-4EC8-A72B-C9C0467C4D4F}" type="datetimeFigureOut">
              <a:rPr lang="de-DE" smtClean="0"/>
              <a:t>20.03.2018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0F50F-C435-45A2-BC7A-9350455D8C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734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C58BB-C354-4114-BBE9-7241FFA8C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04C03-10E7-4EA5-83B6-529691765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E0293-BBAC-43DA-BFAD-C1C23A534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E8C1-6F52-4662-98BF-FBE5DB81224D}" type="datetime1">
              <a:rPr lang="de-DE" smtClean="0"/>
              <a:t>20.03.2018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B3FAE-0C50-48B6-BCAD-F58FA1A6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B6790-5752-4F32-9063-9DCBB0B9F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4759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CF5F8-5477-420E-A671-61E940E90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1C894-63FB-4175-9D8B-17B714654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A7652-2563-44F1-8C49-33CF737F5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2A5E-2E0C-45EA-A5DB-4C26BDE99135}" type="datetime1">
              <a:rPr lang="de-DE" smtClean="0"/>
              <a:t>20.03.2018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4813C-9108-4BEB-8D1D-92CF72F9D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BE498-36E2-4DB0-BE3C-C6E071A69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45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FF59CD-4B5E-4077-9A61-509D01B767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97EE50-95F5-4063-B737-EECECB125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02831-C368-48A0-8F1F-EA2B6CC07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D4C9-A8D7-4F03-A9E9-B79E769D81DA}" type="datetime1">
              <a:rPr lang="de-DE" smtClean="0"/>
              <a:t>20.03.2018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491DD-E352-4941-8D96-90AC0F627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C5737-CFDE-4E32-B6DE-F537061D7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183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E5A96-B7CB-4BF9-AB0C-4834CB039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59A3E-9B3A-4A40-AFA2-419B37D2D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ADB62-9606-4F56-98B3-EF2E20705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C4D-D50B-4A4B-B9E5-9EDE0B472203}" type="datetime1">
              <a:rPr lang="de-DE" smtClean="0"/>
              <a:t>20.03.2018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26E4F-9B7E-4E65-A3EB-289CD7219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4294D-DA92-49ED-8020-A0EE3281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705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A6D8F-86A3-4DD1-9506-9188954B3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51BE0F-AF45-44E2-8C60-C7CEC300A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EC923-AD92-46F6-A8C0-549045FD6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F1C3-D73B-4C5E-9A08-3B48AF0315C6}" type="datetime1">
              <a:rPr lang="de-DE" smtClean="0"/>
              <a:t>20.03.2018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E6C4C-D406-47CC-9711-2982B2D4E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9ACDD-9916-425A-9088-2A771AC9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02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40544-521F-4225-85CA-11759A131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7AEE9-2B88-46AD-AB80-B98226140B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AED47-9E7A-4B41-836A-4BD9856F8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8B890-989E-4D27-B9BD-7ED6F415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3BC1-277E-4CF1-945F-64D51F0E1EC1}" type="datetime1">
              <a:rPr lang="de-DE" smtClean="0"/>
              <a:t>20.03.2018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4F835-31A4-4129-AFFD-E6A9F0F4D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2A802-F2E3-400F-9EF4-13FF12F0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603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999F4-DFB4-4DF3-808B-06EA65B5B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E6ED8-E0A6-43C7-83C4-00F041CDE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99B39-FEF0-4F64-9472-96B9C8CC8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CB617B-5488-4176-B9B8-6DE47231C6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8A178D-5B4E-44DE-8251-6B2DECB75A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8FBF81-6ECE-4DB4-91B6-52C91C603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74A9D-A7BF-491A-A882-02982FC8EC7B}" type="datetime1">
              <a:rPr lang="de-DE" smtClean="0"/>
              <a:t>20.03.2018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D1346B-26D9-4A91-8BAC-2F55B5691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7FE9C2-DAB8-453C-A6D9-123CCB449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456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7E158-EF6D-484C-8D6A-3C0253CEB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232D6B-434E-4D77-B8D9-C7B5AF02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B831E-0111-4A5C-B149-198BD04B78E8}" type="datetime1">
              <a:rPr lang="de-DE" smtClean="0"/>
              <a:t>20.03.2018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D18A32-26A6-4B04-B97B-83ECE6AE5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483776-3F2E-4D2C-882B-D7D8E0451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3730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156AF8-41C5-4C70-996E-378FF306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6A1FC-64B0-4041-A529-4F10A93A6FF4}" type="datetime1">
              <a:rPr lang="de-DE" smtClean="0"/>
              <a:t>20.03.2018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9046A5-8128-496F-A07C-106E38250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85E279-8606-462D-AC31-5895C950A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206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2518C-5D53-4126-A1D3-66114E2FE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4A72E-BC79-4B8E-91D5-465877A95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E863C-2749-47CE-A34F-44AE4800B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20F7E6-D9A6-42C7-9BEE-55F029BB3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6EE82-502A-47E3-8A06-05B1D66AF4B5}" type="datetime1">
              <a:rPr lang="de-DE" smtClean="0"/>
              <a:t>20.03.2018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CDA75-34BD-4B3D-9DF9-6B0E954AD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1C03DF-4D56-46E6-93C7-C4997015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9489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6E973-B262-4C42-8E89-7D43BED97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4D75DE-28BE-4D4C-AEAD-78DA610D47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9A066-3214-4088-B3FA-9DB011A96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00825-487C-44A6-B75B-48F394CB2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3BECF-E36D-40CD-9B73-DEA5B6377B75}" type="datetime1">
              <a:rPr lang="de-DE" smtClean="0"/>
              <a:t>20.03.2018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2675E-08E4-43C3-90F3-C6ABF620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AEB27-9269-4940-BB4E-693BB9494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950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D40431-2D65-4BCA-A534-0C3D493C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23054-DDCA-49B9-9521-DDC5B25C7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6E420-EDDE-40E5-86EE-AE91FD33EF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477EA-0137-44B7-B33C-0DEDCFFC2183}" type="datetime1">
              <a:rPr lang="de-DE" smtClean="0"/>
              <a:t>20.03.2018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D202B-AF30-40B6-8B56-F409AACE61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6650C-8B35-44F5-AE0A-0A838F743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14C20-9930-40A2-B7F5-608B0C2A2F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007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BDC1C-453D-45EF-BD3C-D58171CB40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97F56-E6B8-41E0-BFB8-020090472F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E19BC3-76EE-4330-AC50-C8F70B95F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3403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DB49C-1184-48A0-AF36-06BD243A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6CDCD-F709-4152-991E-730BBD4BF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EC913F-BAA4-41B5-B171-65B08D6E7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14C20-9930-40A2-B7F5-608B0C2A2FD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3111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</dc:creator>
  <cp:lastModifiedBy>ht</cp:lastModifiedBy>
  <cp:revision>1</cp:revision>
  <dcterms:created xsi:type="dcterms:W3CDTF">2018-03-20T13:59:13Z</dcterms:created>
  <dcterms:modified xsi:type="dcterms:W3CDTF">2018-03-20T13:59:36Z</dcterms:modified>
</cp:coreProperties>
</file>