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FE6A5A-A95B-4CED-90FF-EE6655F5B7F1}" v="48" dt="2022-03-29T23:06:14.020"/>
    <p1510:client id="{F80DD538-8481-DEA8-B3FC-E8707D9B38A5}" v="67" dt="2022-03-30T12:54:43.9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14426 8349 16383 0 0,'-4'0'0'0'0,"-10"-8"0"0"0,-1-7 0 0 0,-4-4 0 0 0,-1-12 0 0 0,-2-4 0 0 0,3 0 0 0 0,0 2 0 0 0,5-2 0 0 0,-5-2 0 0 0,-2 0 0 0 0,2 3 0 0 0,4-1 0 0 0,1 2 0 0 0,-1 2 0 0 0,-7-1 0 0 0,-2 0 0 0 0,-6-2 0 0 0,-2 1 0 0 0,-3 6 0 0 0,-4 3 0 0 0,-4 2 0 0 0,-1 5 0 0 0,2 1 0 0 0,0 3 0 0 0,-5 5 0 0 0,2 2 0 0 0,1-5 0 0 0,3 0 0 0 0,1 1 0 0 0,3 2 0 0 0,0 3 0 0 0,3 2 0 0 0,-2 2 0 0 0,2 0 0 0 0,-2 2 0 0 0,-6-1 0 0 0,-8 1 0 0 0,0-1 0 0 0,-3 0 0 0 0,-1 1 0 0 0,5-1 0 0 0,-1 0 0 0 0,0 0 0 0 0,4 0 0 0 0,-2 0 0 0 0,0 0 0 0 0,-1 4 0 0 0,0 1 0 0 0,1 8 0 0 0,-4 2 0 0 0,3 2 0 0 0,2-2 0 0 0,5 1 0 0 0,6 1 0 0 0,4-1 0 0 0,5-1 0 0 0,-2 6 0 0 0,-4 4 0 0 0,0-4 0 0 0,-3 4 0 0 0,2 1 0 0 0,-3 0 0 0 0,-2 4 0 0 0,1 5 0 0 0,3 0 0 0 0,4-2 0 0 0,3 6 0 0 0,2 4 0 0 0,2-1 0 0 0,4 4 0 0 0,3 2 0 0 0,3 1 0 0 0,0-3 0 0 0,-1-3 0 0 0,-2 1 0 0 0,2-4 0 0 0,-1 3 0 0 0,-2-1 0 0 0,-1 0 0 0 0,2 0 0 0 0,4-2 0 0 0,5 0 0 0 0,-1 1 0 0 0,-3-3 0 0 0,1-3 0 0 0,2 0 0 0 0,3-2 0 0 0,2 6 0 0 0,2 4 0 0 0,1-2 0 0 0,1 1 0 0 0,-3 1 0 0 0,-2 1 0 0 0,0 1 0 0 0,1-2 0 0 0,2-2 0 0 0,0 5 0 0 0,1-2 0 0 0,1 0 0 0 0,0 5 0 0 0,0-3 0 0 0,0 4 0 0 0,1 4 0 0 0,-1 2 0 0 0,4-5 0 0 0,5 1 0 0 0,6 4 0 0 0,3 0 0 0 0,4-6 0 0 0,1 1 0 0 0,1-4 0 0 0,0-6 0 0 0,-3-6 0 0 0,2-1 0 0 0,1-3 0 0 0,-3 3 0 0 0,-1-2 0 0 0,0-2 0 0 0,0-2 0 0 0,5 3 0 0 0,-2-1 0 0 0,4-1 0 0 0,4 7 0 0 0,6 0 0 0 0,8-1 0 0 0,0-2 0 0 0,2-4 0 0 0,-1-6 0 0 0,1-3 0 0 0,-4-1 0 0 0,-5-4 0 0 0,-2 0 0 0 0,-2-3 0 0 0,5-4 0 0 0,4-2 0 0 0,2 5 0 0 0,2 1 0 0 0,1-2 0 0 0,4-2 0 0 0,5-3 0 0 0,-3-2 0 0 0,2-2 0 0 0,-2-1 0 0 0,3 0 0 0 0,-4 0 0 0 0,-4-1 0 0 0,2 1 0 0 0,-3 0 0 0 0,-3-1 0 0 0,-4 1 0 0 0,-1 0 0 0 0,4 0 0 0 0,-1 0 0 0 0,0 0 0 0 0,1 0 0 0 0,-3 0 0 0 0,-5 0 0 0 0,0 0 0 0 0,-3 0 0 0 0,6 0 0 0 0,0-4 0 0 0,-3-1 0 0 0,0-4 0 0 0,-1-5 0 0 0,-3-3 0 0 0,1-7 0 0 0,-1 0 0 0 0,2 1 0 0 0,3-4 0 0 0,4-2 0 0 0,2-3 0 0 0,-2-1 0 0 0,4 2 0 0 0,-1 1 0 0 0,-5 3 0 0 0,-4 1 0 0 0,-5 2 0 0 0,-3 0 0 0 0,-2 1 0 0 0,-2 0 0 0 0,0 0 0 0 0,-1-1 0 0 0,1 1 0 0 0,0 0 0 0 0,0-1 0 0 0,0 1 0 0 0,-4-5 0 0 0,4-4 0 0 0,-4-2 0 0 0,1 1 0 0 0,-5 2 0 0 0,1-1 0 0 0,0 1 0 0 0,-2 1 0 0 0,-3 2 0 0 0,0-3 0 0 0,-2 1 0 0 0,-2-3 0 0 0,2 0 0 0 0,3 2 0 0 0,0 2 0 0 0,-3 2 0 0 0,-2-3 0 0 0,-3-3 0 0 0,-2-1 0 0 0,-1-3 0 0 0,-1 2 0 0 0,0-2 0 0 0,-1 2 0 0 0,1-2 0 0 0,-1 2 0 0 0,1-1 0 0 0,0 1 0 0 0,0-1 0 0 0,0 2 0 0 0,0-2 0 0 0,-4 1 0 0 0,-1-1 0 0 0,-9-2 0 0 0,0 0 0 0 0,1 4 0 0 0,3-1 0 0 0,-1 2 0 0 0,2-2 0 0 0,2 1 0 0 0,-2 3 0 0 0,-3 2 0 0 0,0 2 0 0 0,-1 2 0 0 0,1 1 0 0 0,-2 5 0 0 0,-1 1 0 0 0,0 0 0 0 0,4-1 0 0 0,0-1 0 0 0,1-2 0 0 0,-1 4 0 0 0,-4 0 0 0 0,2 0 0 0 0,-1-2 0 0 0,1-1 0 0 0,4-5 0 0 0,-2-2 0 0 0,-2 4 0 0 0,-3 1 0 0 0,-3 6 0 0 0,2 5 0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11192 12912 16383 0 0,'0'0'0'0'0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11219 11856 16383 0 0,'0'-4'0'0'0,"-4"-6"0"0"0,-9-8 0 0 0,-7-6 0 0 0,-4 2 0 0 0,-1 4 0 0 0,-1 1 0 0 0,0 4 0 0 0,0 0 0 0 0,5-2 0 0 0,2-2 0 0 0,0-3 0 0 0,0 3 0 0 0,-2-1 0 0 0,-1 0 0 0 0,-4-2 0 0 0,-6-5 0 0 0,2-2 0 0 0,-2-5 0 0 0,1 3 0 0 0,2 3 0 0 0,1 1 0 0 0,-2 6 0 0 0,0 1 0 0 0,1 0 0 0 0,1 3 0 0 0,-2 5 0 0 0,0-1 0 0 0,1 1 0 0 0,1 4 0 0 0,2 1 0 0 0,1 3 0 0 0,-3 1 0 0 0,-1 1 0 0 0,0 0 0 0 0,2 0 0 0 0,-3 1 0 0 0,-1-1 0 0 0,-2 1 0 0 0,0-1 0 0 0,-3 0 0 0 0,2 0 0 0 0,-2 0 0 0 0,-3 4 0 0 0,1 1 0 0 0,4 0 0 0 0,-2-1 0 0 0,3-1 0 0 0,-2-1 0 0 0,1-1 0 0 0,3-1 0 0 0,2 0 0 0 0,-2 0 0 0 0,1 0 0 0 0,-3 0 0 0 0,0 0 0 0 0,2-1 0 0 0,2-3 0 0 0,2-5 0 0 0,2-5 0 0 0,0-5 0 0 0,-2-6 0 0 0,-2-4 0 0 0,5 0 0 0 0,6-4 0 0 0,2 1 0 0 0,0 0 0 0 0,-1 3 0 0 0,-2 2 0 0 0,-2 1 0 0 0,-1-2 0 0 0,-1-1 0 0 0,0 1 0 0 0,-1 0 0 0 0,4-2 0 0 0,2 0 0 0 0,-1 1 0 0 0,-1 1 0 0 0,0 2 0 0 0,-2 1 0 0 0,-1 0 0 0 0,0 2 0 0 0,0-1 0 0 0,-1 1 0 0 0,0 0 0 0 0,1 4 0 0 0,-1 5 0 0 0,0 5 0 0 0,-3 4 0 0 0,-6 2 0 0 0,-1 3 0 0 0,-3 1 0 0 0,1 0 0 0 0,-1 0 0 0 0,1 0 0 0 0,0-1 0 0 0,0 1 0 0 0,0-1 0 0 0,1 0 0 0 0,-1 0 0 0 0,2 4 0 0 0,-2 5 0 0 0,1 2 0 0 0,-1-2 0 0 0,2 2 0 0 0,2 3 0 0 0,3 3 0 0 0,-2 7 0 0 0,-4 3 0 0 0,-7 1 0 0 0,-1 0 0 0 0,3-5 0 0 0,0-7 0 0 0,3-5 0 0 0,4-9 0 0 0,3-5 0 0 0,3-2 0 0 0,-2 0 0 0 0,0-3 0 0 0,1-4 0 0 0,1-1 0 0 0,1-1 0 0 0,-2 1 0 0 0,-6-4 0 0 0,0-1 0 0 0,2 4 0 0 0,2 0 0 0 0,2 2 0 0 0,1 4 0 0 0,3-2 0 0 0,0-2 0 0 0,1-4 0 0 0,0-7 0 0 0,-1 1 0 0 0,-7 0 0 0 0,-6-5 0 0 0,-6-5 0 0 0,1-1 0 0 0,3 4 0 0 0,5 4 0 0 0,8 6 0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11695 12076 16383 0 0,'4'0'0'0'0,"5"0"0"0"0,5 0 0 0 0,9 0 0 0 0,3 0 0 0 0,7 0 0 0 0,0 4 0 0 0,4 2 0 0 0,-1-1 0 0 0,1-1 0 0 0,-1-1 0 0 0,0-1 0 0 0,0-1 0 0 0,0-1 0 0 0,-1 0 0 0 0,1 0 0 0 0,-2 0 0 0 0,-2-1 0 0 0,1 1 0 0 0,4 0 0 0 0,-2 0 0 0 0,2 0 0 0 0,-1 0 0 0 0,1 0 0 0 0,-2 0 0 0 0,5-4 0 0 0,0-1 0 0 0,-3 0 0 0 0,-3 0 0 0 0,4 3 0 0 0,3 0 0 0 0,4-7 0 0 0,-3-2 0 0 0,-4 1 0 0 0,-1-2 0 0 0,-2 1 0 0 0,0 2 0 0 0,3-5 0 0 0,-1 0 0 0 0,-3 2 0 0 0,0 4 0 0 0,-1 2 0 0 0,2 3 0 0 0,-1 1 0 0 0,1 2 0 0 0,-1 0 0 0 0,2 1 0 0 0,-1 0 0 0 0,-3-1 0 0 0,-3 0 0 0 0,-2 5 0 0 0,-2 8 0 0 0,-1 7 0 0 0,0 4 0 0 0,3 5 0 0 0,1 2 0 0 0,-4 8 0 0 0,-2 2 0 0 0,-1-4 0 0 0,4 2 0 0 0,2-7 0 0 0,0-9 0 0 0,0-7 0 0 0,3 0 0 0 0,4 2 0 0 0,1 2 0 0 0,-2 2 0 0 0,-2-3 0 0 0,1-1 0 0 0,-1-4 0 0 0,3-3 0 0 0,-1-5 0 0 0,3-2 0 0 0,-2-3 0 0 0,-2 3 0 0 0,-3 5 0 0 0,-2 1 0 0 0,3-2 0 0 0,-1 2 0 0 0,4 0 0 0 0,-1-2 0 0 0,-1-3 0 0 0,-2-2 0 0 0,-2-1 0 0 0,2 6 0 0 0,1 3 0 0 0,3-1 0 0 0,0-3 0 0 0,2-1 0 0 0,-1-3 0 0 0,2-1 0 0 0,-1-2 0 0 0,1 0 0 0 0,-1 0 0 0 0,5-1 0 0 0,4 1 0 0 0,-1 0 0 0 0,-1-1 0 0 0,-2 1 0 0 0,-2 0 0 0 0,-1 0 0 0 0,-1-4 0 0 0,-1-1 0 0 0,1 0 0 0 0,2-7 0 0 0,-1-2 0 0 0,-3 2 0 0 0,1 3 0 0 0,-2-1 0 0 0,6-3 0 0 0,0-3 0 0 0,-3-3 0 0 0,-3 2 0 0 0,1-5 0 0 0,2-1 0 0 0,0 2 0 0 0,-4 1 0 0 0,-1-1 0 0 0,-4 5 0 0 0,-1-1 0 0 0,2 4 0 0 0,5 0 0 0 0,4-2 0 0 0,5 1 0 0 0,2 4 0 0 0,-2 2 0 0 0,1 4 0 0 0,-5 2 0 0 0,1 2 0 0 0,-3 0 0 0 0,0 0 0 0 0,-1 1 0 0 0,0 0 0 0 0,0 3 0 0 0,0 2 0 0 0,0-1 0 0 0,0-1 0 0 0,0 3 0 0 0,1 0 0 0 0,-2-1 0 0 0,-2-1 0 0 0,-2 1 0 0 0,-4 1 0 0 0,0 3 0 0 0,-2 0 0 0 0,-5 2 0 0 0,-1 2 0 0 0,0 4 0 0 0,1 3 0 0 0,1 1 0 0 0,1 1 0 0 0,6 5 0 0 0,1 2 0 0 0,5-1 0 0 0,0-1 0 0 0,-5-1 0 0 0,0-6 0 0 0,0-5 0 0 0,-1-7 0 0 0,-2 0 0 0 0,0-2 0 0 0,-5-1 0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9975 14766 16383 0 0,'-4'0'0'0'0,"-5"0"0"0"0,-14-4 0 0 0,-10-1 0 0 0,-8-4 0 0 0,0-4 0 0 0,-3-1 0 0 0,4 3 0 0 0,4-1 0 0 0,4 2 0 0 0,3 2 0 0 0,0 3 0 0 0,-1 2 0 0 0,2-3 0 0 0,1 1 0 0 0,-2 0 0 0 0,-5-3 0 0 0,-1 1 0 0 0,3 0 0 0 0,1 2 0 0 0,3 2 0 0 0,-2 2 0 0 0,0 0 0 0 0,-2 1 0 0 0,-1 0 0 0 0,-2 0 0 0 0,1 1 0 0 0,-2-1 0 0 0,1 0 0 0 0,-2 0 0 0 0,3 0 0 0 0,-3 0 0 0 0,3 0 0 0 0,-2-8 0 0 0,1-2 0 0 0,-1 0 0 0 0,1 1 0 0 0,3 4 0 0 0,3 1 0 0 0,2 2 0 0 0,-2 1 0 0 0,0 1 0 0 0,-4 1 0 0 0,1-1 0 0 0,-3 0 0 0 0,1 1 0 0 0,2-1 0 0 0,2 0 0 0 0,-1 0 0 0 0,0 0 0 0 0,-2 0 0 0 0,0 0 0 0 0,2 0 0 0 0,2 0 0 0 0,-2 0 0 0 0,0 0 0 0 0,-2 0 0 0 0,0 0 0 0 0,-2 0 0 0 0,1 0 0 0 0,-3 0 0 0 0,3 0 0 0 0,-3 0 0 0 0,-1 0 0 0 0,0 0 0 0 0,0 0 0 0 0,1 0 0 0 0,0 0 0 0 0,2 0 0 0 0,-1 0 0 0 0,1 0 0 0 0,-1 0 0 0 0,-2 0 0 0 0,-4 4 0 0 0,-1 10 0 0 0,2 5 0 0 0,-1 9 0 0 0,4 3 0 0 0,8 0 0 0 0,1 3 0 0 0,2 4 0 0 0,1-1 0 0 0,1-3 0 0 0,1-2 0 0 0,0-4 0 0 0,1-2 0 0 0,-4-1 0 0 0,-2-2 0 0 0,1 4 0 0 0,-4 6 0 0 0,1 0 0 0 0,0-1 0 0 0,3-2 0 0 0,1-2 0 0 0,-2 2 0 0 0,-1 9 0 0 0,1 0 0 0 0,-2-5 0 0 0,-1-5 0 0 0,2-4 0 0 0,6 3 0 0 0,3 0 0 0 0,1-1 0 0 0,0 0 0 0 0,-5 2 0 0 0,2 1 0 0 0,1-1 0 0 0,0-1 0 0 0,0-2 0 0 0,4-1 0 0 0,0 0 0 0 0,4-2 0 0 0,-4 5 0 0 0,2 0 0 0 0,-2 1 0 0 0,0-2 0 0 0,-3-1 0 0 0,0-1 0 0 0,-6 4 0 0 0,-1 0 0 0 0,-1 0 0 0 0,1-2 0 0 0,2-1 0 0 0,-4 3 0 0 0,0 1 0 0 0,1-1 0 0 0,1-2 0 0 0,-2-8 0 0 0,-1-13 0 0 0,2-14 0 0 0,1-11 0 0 0,2-5 0 0 0,1-4 0 0 0,1 0 0 0 0,0 1 0 0 0,1-4 0 0 0,-4 0 0 0 0,-2 1 0 0 0,1 2 0 0 0,0 1 0 0 0,2 2 0 0 0,1 1 0 0 0,0 4 0 0 0,-3 6 0 0 0,-1 1 0 0 0,1-1 0 0 0,1-2 0 0 0,0 1 0 0 0,2 4 0 0 0,5 3 0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10007 17515 16383 0 0,'-4'0'0'0'0,"-5"4"0"0"0,-5 6 0 0 0,-5 0 0 0 0,-6-1 0 0 0,-8-2 0 0 0,-1-2 0 0 0,-4-2 0 0 0,1-2 0 0 0,-1-1 0 0 0,2 0 0 0 0,2 0 0 0 0,4-1 0 0 0,-1 1 0 0 0,0 0 0 0 0,2 0 0 0 0,2 3 0 0 0,1 3 0 0 0,1-1 0 0 0,1-1 0 0 0,1-1 0 0 0,4-1 0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31356 12150 16383 0 0,'0'-4'0'0'0,"0"-5"0"0"0,0-10 0 0 0,0-12 0 0 0,-4-11 0 0 0,-2 0 0 0 0,1-3 0 0 0,-3 0 0 0 0,0-2 0 0 0,-7 0 0 0 0,0 4 0 0 0,1 5 0 0 0,4 5 0 0 0,4 0 0 0 0,2-2 0 0 0,2 1 0 0 0,2-2 0 0 0,-4-15 0 0 0,-1-7 0 0 0,1-5 0 0 0,0 4 0 0 0,-6-4 0 0 0,-2 5 0 0 0,1 3 0 0 0,2 5 0 0 0,4 1 0 0 0,-3 6 0 0 0,1 2 0 0 0,1 4 0 0 0,2 0 0 0 0,2 3 0 0 0,1-1 0 0 0,0 1 0 0 0,-3-5 0 0 0,-5-1 0 0 0,-1 0 0 0 0,1-7 0 0 0,-2-6 0 0 0,2-3 0 0 0,1 5 0 0 0,-5-2 0 0 0,-1-3 0 0 0,-2-1 0 0 0,2 6 0 0 0,-1-4 0 0 0,-2 2 0 0 0,3 7 0 0 0,-2 0 0 0 0,3-2 0 0 0,0 1 0 0 0,-3-1 0 0 0,2 1 0 0 0,-1-1 0 0 0,3 1 0 0 0,2 0 0 0 0,-4-4 0 0 0,0-6 0 0 0,-2 4 0 0 0,-2-6 0 0 0,-2-1 0 0 0,-1-1 0 0 0,2-4 0 0 0,-3 3 0 0 0,2-2 0 0 0,1 4 0 0 0,2 6 0 0 0,6 10 0 0 0,4 4 0 0 0,3 4 0 0 0,-6 1 0 0 0,-1 2 0 0 0,-2-5 0 0 0,0-4 0 0 0,3 1 0 0 0,-1-5 0 0 0,-3 2 0 0 0,-2 0 0 0 0,-8 0 0 0 0,2 3 0 0 0,-1 0 0 0 0,5-4 0 0 0,4 1 0 0 0,2-7 0 0 0,-6-4 0 0 0,-4-4 0 0 0,-6-5 0 0 0,-6 2 0 0 0,-2 2 0 0 0,-2 1 0 0 0,5 5 0 0 0,-4-4 0 0 0,5 4 0 0 0,3 3 0 0 0,7 7 0 0 0,-1 2 0 0 0,0-4 0 0 0,-1-1 0 0 0,0-1 0 0 0,0-1 0 0 0,-3 0 0 0 0,-2 1 0 0 0,0-4 0 0 0,1 4 0 0 0,2 5 0 0 0,1 2 0 0 0,0 0 0 0 0,1-1 0 0 0,-3-5 0 0 0,-2-3 0 0 0,-3-5 0 0 0,-1 0 0 0 0,-2 0 0 0 0,0-2 0 0 0,3 0 0 0 0,2 6 0 0 0,3 8 0 0 0,-3 0 0 0 0,0-2 0 0 0,-2-1 0 0 0,-1 3 0 0 0,2 2 0 0 0,-2-1 0 0 0,-3-1 0 0 0,0-2 0 0 0,3 0 0 0 0,2 3 0 0 0,3 0 0 0 0,2 4 0 0 0,2 5 0 0 0,0-1 0 0 0,1-3 0 0 0,0 2 0 0 0,-4-2 0 0 0,-5-2 0 0 0,-2-11 0 0 0,2 0 0 0 0,-3-1 0 0 0,2 5 0 0 0,1 7 0 0 0,-1 1 0 0 0,1 4 0 0 0,-2-1 0 0 0,0 1 0 0 0,-1 0 0 0 0,1 0 0 0 0,6 3 0 0 0,0-2 0 0 0,0 1 0 0 0,-2-2 0 0 0,-1 0 0 0 0,-2-1 0 0 0,0 1 0 0 0,1 2 0 0 0,-1-2 0 0 0,0 2 0 0 0,-1-2 0 0 0,0 0 0 0 0,2 7 0 0 0,-1 7 0 0 0,-3 3 0 0 0,0 1 0 0 0,-5-1 0 0 0,-4-6 0 0 0,1 2 0 0 0,5 3 0 0 0,1 6 0 0 0,3 0 0 0 0,-1 3 0 0 0,-6-6 0 0 0,0 0 0 0 0,-1 3 0 0 0,3 3 0 0 0,-4-1 0 0 0,-2 2 0 0 0,3 1 0 0 0,-4 3 0 0 0,-2 1 0 0 0,4 2 0 0 0,-7-7 0 0 0,-6-3 0 0 0,-5 2 0 0 0,-1 1 0 0 0,0 2 0 0 0,5 3 0 0 0,6 1 0 0 0,0 2 0 0 0,4 0 0 0 0,3 0 0 0 0,-2 1 0 0 0,-6-1 0 0 0,-6 0 0 0 0,-7 1 0 0 0,-6-1 0 0 0,-6 4 0 0 0,3 1 0 0 0,-10 8 0 0 0,5 2 0 0 0,10-2 0 0 0,11-3 0 0 0,9-3 0 0 0,9 1 0 0 0,-1 7 0 0 0,0 5 0 0 0,-10 8 0 0 0,-19 14 0 0 0,-14 4 0 0 0,-12 7 0 0 0,-5 2 0 0 0,7-1 0 0 0,3 0 0 0 0,2 5 0 0 0,12-3 0 0 0,12-2 0 0 0,9-7 0 0 0,7 0 0 0 0,3 1 0 0 0,7-4 0 0 0,1 2 0 0 0,5 2 0 0 0,3 0 0 0 0,0 0 0 0 0,-3 5 0 0 0,4-4 0 0 0,0 2 0 0 0,1 1 0 0 0,5-5 0 0 0,4 6 0 0 0,1-3 0 0 0,-1-1 0 0 0,4-1 0 0 0,-3-1 0 0 0,-2 4 0 0 0,2 1 0 0 0,-3 7 0 0 0,-2-1 0 0 0,4 0 0 0 0,0-1 0 0 0,1-2 0 0 0,0-3 0 0 0,2-6 0 0 0,6 2 0 0 0,-1 3 0 0 0,-1 2 0 0 0,2 4 0 0 0,2 4 0 0 0,0 4 0 0 0,1-5 0 0 0,2-1 0 0 0,2-3 0 0 0,2 2 0 0 0,2-6 0 0 0,1 1 0 0 0,0 3 0 0 0,0 5 0 0 0,5 3 0 0 0,0-1 0 0 0,1 0 0 0 0,-2 3 0 0 0,-1 1 0 0 0,-1-7 0 0 0,-1-1 0 0 0,-1 1 0 0 0,0-1 0 0 0,0-8 0 0 0,0-3 0 0 0,0 1 0 0 0,-1-3 0 0 0,1-1 0 0 0,0-5 0 0 0,0 3 0 0 0,4 2 0 0 0,1-2 0 0 0,1-1 0 0 0,-2 4 0 0 0,7 3 0 0 0,1-3 0 0 0,-1 3 0 0 0,-2-4 0 0 0,0-1 0 0 0,0 5 0 0 0,-2-3 0 0 0,6 3 0 0 0,4 5 0 0 0,4 9 0 0 0,2-1 0 0 0,1 4 0 0 0,-3-5 0 0 0,-6-5 0 0 0,3-4 0 0 0,-1-7 0 0 0,3 5 0 0 0,4-2 0 0 0,0 3 0 0 0,6 9 0 0 0,0-2 0 0 0,0 1 0 0 0,-1-2 0 0 0,-2-5 0 0 0,-6-5 0 0 0,3-2 0 0 0,-4 0 0 0 0,-1-1 0 0 0,-4-3 0 0 0,4-1 0 0 0,-1-2 0 0 0,-1-1 0 0 0,-2-2 0 0 0,-4 0 0 0 0,4 4 0 0 0,0-3 0 0 0,1 2 0 0 0,-2-2 0 0 0,-4-3 0 0 0,-3 5 0 0 0,1 8 0 0 0,3 0 0 0 0,0-4 0 0 0,2-5 0 0 0,-1 0 0 0 0,-3-3 0 0 0,-3 0 0 0 0,2 4 0 0 0,3-2 0 0 0,0-3 0 0 0,2-2 0 0 0,-1-3 0 0 0,-3 1 0 0 0,-3 1 0 0 0,2 6 0 0 0,4 2 0 0 0,-1-2 0 0 0,2-3 0 0 0,2 5 0 0 0,4 4 0 0 0,2-1 0 0 0,-3 0 0 0 0,0 1 0 0 0,1-2 0 0 0,-3-4 0 0 0,-4 0 0 0 0,-5-3 0 0 0,2 6 0 0 0,-2 4 0 0 0,3 2 0 0 0,3-2 0 0 0,3-4 0 0 0,4 3 0 0 0,1-2 0 0 0,-2-3 0 0 0,-4-5 0 0 0,-1 1 0 0 0,5 11 0 0 0,3 10 0 0 0,6 7 0 0 0,-1-2 0 0 0,-2 4 0 0 0,-5-4 0 0 0,2-8 0 0 0,-2-9 0 0 0,-2-3 0 0 0,-2-5 0 0 0,-2 0 0 0 0,3-1 0 0 0,1-3 0 0 0,-2 1 0 0 0,0 1 0 0 0,1-3 0 0 0,3-1 0 0 0,-4-2 0 0 0,5 3 0 0 0,-2 0 0 0 0,0 4 0 0 0,1 3 0 0 0,1 1 0 0 0,1-3 0 0 0,-3 1 0 0 0,-2 3 0 0 0,2-1 0 0 0,0-4 0 0 0,6 6 0 0 0,2-1 0 0 0,-3-2 0 0 0,-2-3 0 0 0,-1-8 0 0 0,-3 0 0 0 0,2 0 0 0 0,3 4 0 0 0,1 1 0 0 0,0-5 0 0 0,0-3 0 0 0,-3 0 0 0 0,-6-5 0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26511 14209 16383 0 0,'0'-4'0'0'0,"0"-9"0"0"0,0-7 0 0 0,0-7 0 0 0,0-4 0 0 0,0-4 0 0 0,0 0 0 0 0,0-3 0 0 0,0 2 0 0 0,4 3 0 0 0,2 2 0 0 0,-1 4 0 0 0,-1-7 0 0 0,-1-5 0 0 0,6-3 0 0 0,3 0 0 0 0,3 4 0 0 0,6 4 0 0 0,12 9 0 0 0,17 15 0 0 0,7 19 0 0 0,3 10 0 0 0,2 12 0 0 0,-1 3 0 0 0,-3 0 0 0 0,-7-1 0 0 0,-8-3 0 0 0,-4 2 0 0 0,-4-1 0 0 0,-1 3 0 0 0,-1-1 0 0 0,-3-6 0 0 0,-2-3 0 0 0,-2-2 0 0 0,-2-5 0 0 0,0-5 0 0 0,11-9 0 0 0,0-12 0 0 0,-6-14 0 0 0,-4-6 0 0 0,-6-14 0 0 0,-3-12 0 0 0,1-1 0 0 0,-3-2 0 0 0,-4 4 0 0 0,-4-1 0 0 0,2-2 0 0 0,-2 0 0 0 0,0 5 0 0 0,-3 5 0 0 0,4 5 0 0 0,3 6 0 0 0,1 6 0 0 0,2 3 0 0 0,11 6 0 0 0,5 8 0 0 0,10 13 0 0 0,7 14 0 0 0,-2 10 0 0 0,5 4 0 0 0,-2 2 0 0 0,-6-1 0 0 0,-1 3 0 0 0,0 0 0 0 0,2 3 0 0 0,-3-1 0 0 0,1 2 0 0 0,-3-6 0 0 0,0-3 0 0 0,-2-6 0 0 0,1 1 0 0 0,-2-4 0 0 0,2 0 0 0 0,6-3 0 0 0,1-5 0 0 0,-4 1 0 0 0,-4 2 0 0 0,-4-2 0 0 0,8-9 0 0 0,7-15 0 0 0,-2-12 0 0 0,0-10 0 0 0,-3-15 0 0 0,-1-19 0 0 0,-7-2 0 0 0,-5-4 0 0 0,0-2 0 0 0,-4 4 0 0 0,-2 2 0 0 0,-5 2 0 0 0,2 5 0 0 0,-1 4 0 0 0,-5 5 0 0 0,1 8 0 0 0,-3 4 0 0 0,1 1 0 0 0,2 4 0 0 0,-1 4 0 0 0,1 4 0 0 0,3 7 0 0 0,1 8 0 0 0,7 6 0 0 0,10 4 0 0 0,4 4 0 0 0,7 6 0 0 0,4 5 0 0 0,-3 2 0 0 0,-1 6 0 0 0,3 5 0 0 0,6 6 0 0 0,-3-2 0 0 0,2-1 0 0 0,3 2 0 0 0,5 1 0 0 0,3 0 0 0 0,-5-2 0 0 0,-9-5 0 0 0,-9-6 0 0 0,-7-2 0 0 0,-3-4 0 0 0,2-3 0 0 0,4 5 0 0 0,-2 1 0 0 0,-2-2 0 0 0,4 1 0 0 0,5-2 0 0 0,-2-2 0 0 0,1-2 0 0 0,-3-15 0 0 0,-5-18 0 0 0,1-15 0 0 0,-2-18 0 0 0,-7-2 0 0 0,-7 2 0 0 0,1 2 0 0 0,-4 8 0 0 0,-3 4 0 0 0,-1 6 0 0 0,2-3 0 0 0,3 3 0 0 0,1 4 0 0 0,-1 3 0 0 0,1 5 0 0 0,4 2 0 0 0,-1 1 0 0 0,0 2 0 0 0,0 4 0 0 0,-3 2 0 0 0,-1 3 0 0 0,0 9 0 0 0,7 12 0 0 0,9 10 0 0 0,9 9 0 0 0,4 9 0 0 0,-1 2 0 0 0,-5-1 0 0 0,0-2 0 0 0,-4-4 0 0 0,-4-3 0 0 0,-3-1 0 0 0,-3-2 0 0 0,-1-4 0 0 0,7-3 0 0 0,9 1 0 0 0,3 1 0 0 0,-3 1 0 0 0,-4-2 0 0 0,-5-1 0 0 0,-3 1 0 0 0,1 1 0 0 0,0-2 0 0 0,2-1 0 0 0,0 2 0 0 0,-5-3 0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27946 6033 16383 0 0,'-4'0'0'0'0,"-5"0"0"0"0,-10 3 0 0 0,-1 7 0 0 0,-1 8 0 0 0,-1 6 0 0 0,-1 2 0 0 0,0 10 0 0 0,3 1 0 0 0,1 0 0 0 0,1-3 0 0 0,-2-4 0 0 0,-1 2 0 0 0,4-1 0 0 0,-5 2 0 0 0,-1 0 0 0 0,-2 2 0 0 0,0-1 0 0 0,1 2 0 0 0,-1 3 0 0 0,1-2 0 0 0,0-2 0 0 0,4-4 0 0 0,-2 1 0 0 0,2-1 0 0 0,5 3 0 0 0,0-1 0 0 0,-4 2 0 0 0,0-1 0 0 0,0-3 0 0 0,3-1 0 0 0,-4 1 0 0 0,2 0 0 0 0,0-2 0 0 0,2 2 0 0 0,1 1 0 0 0,-2-2 0 0 0,3-2 0 0 0,-1-2 0 0 0,2 3 0 0 0,0 1 0 0 0,-2-2 0 0 0,-3 0 0 0 0,2-2 0 0 0,0-1 0 0 0,-2-1 0 0 0,-2 0 0 0 0,-5 3 0 0 0,2 2 0 0 0,0-1 0 0 0,1-1 0 0 0,-1 0 0 0 0,4-2 0 0 0,18 3 0 0 0,16-3 0 0 0,10-5 0 0 0,8-7 0 0 0,4-2 0 0 0,-2 3 0 0 0,-2-3 0 0 0,-3-2 0 0 0,2-3 0 0 0,-1-3 0 0 0,-2 3 0 0 0,-1 0 0 0 0,-2-1 0 0 0,6-2 0 0 0,7-1 0 0 0,0 0 0 0 0,1-2 0 0 0,-1 0 0 0 0,4 0 0 0 0,2 0 0 0 0,-1 0 0 0 0,-1 0 0 0 0,-4-1 0 0 0,0 1 0 0 0,-3 0 0 0 0,0 0 0 0 0,-1-4 0 0 0,0-1 0 0 0,-1-4 0 0 0,2-1 0 0 0,2-5 0 0 0,3-6 0 0 0,3-6 0 0 0,1-3 0 0 0,-2 3 0 0 0,-1-1 0 0 0,-4 0 0 0 0,0 1 0 0 0,2-3 0 0 0,-3-5 0 0 0,-2 0 0 0 0,-5 2 0 0 0,-2 2 0 0 0,-3-5 0 0 0,-1 0 0 0 0,-4 1 0 0 0,-3 3 0 0 0,-3-1 0 0 0,-1 1 0 0 0,2 2 0 0 0,-1 2 0 0 0,-4-6 0 0 0,-3-2 0 0 0,-3-2 0 0 0,-2 1 0 0 0,-2-1 0 0 0,0 2 0 0 0,0-1 0 0 0,-1 2 0 0 0,0-1 0 0 0,1 1 0 0 0,0-1 0 0 0,-5 2 0 0 0,-8-2 0 0 0,-7-3 0 0 0,1 2 0 0 0,-1 3 0 0 0,-1 3 0 0 0,-1 3 0 0 0,3 2 0 0 0,1 1 0 0 0,0 2 0 0 0,-1 0 0 0 0,-2 0 0 0 0,-1 0 0 0 0,-1 0 0 0 0,0 0 0 0 0,-1 4 0 0 0,1 1 0 0 0,-1-1 0 0 0,0 4 0 0 0,0-1 0 0 0,1 4 0 0 0,-1-1 0 0 0,1 1 0 0 0,-1 0 0 0 0,1 1 0 0 0,-1 3 0 0 0,1-1 0 0 0,-1 0 0 0 0,1 3 0 0 0,3 1 0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24473 7514 16383 0 0,'0'4'0'0'0,"4"5"0"0"0,5 2 0 0 0,5 2 0 0 0,9-1 0 0 0,4-2 0 0 0,5-3 0 0 0,9-3 0 0 0,3-2 0 0 0,0-1 0 0 0,-2-1 0 0 0,3 4 0 0 0,-2 5 0 0 0,-4 0 0 0 0,-5 0 0 0 0,0-2 0 0 0,-2-3 0 0 0,2-1 0 0 0,-1-2 0 0 0,2 0 0 0 0,-2 3 0 0 0,3 0 0 0 0,-2 1 0 0 0,2-1 0 0 0,-1-2 0 0 0,1 0 0 0 0,-1-1 0 0 0,1-1 0 0 0,-2 0 0 0 0,2 0 0 0 0,-1 0 0 0 0,1 0 0 0 0,-1-1 0 0 0,1 1 0 0 0,-2 0 0 0 0,-2 0 0 0 0,-3 0 0 0 0,-2 0 0 0 0,2 8 0 0 0,1 3 0 0 0,2-1 0 0 0,1-2 0 0 0,2-2 0 0 0,-1-2 0 0 0,2-2 0 0 0,-1 2 0 0 0,1 2 0 0 0,3-2 0 0 0,-1 4 0 0 0,-4 0 0 0 0,-3 2 0 0 0,-3 0 0 0 0,-2 3 0 0 0,-6 2 0 0 0,-6 3 0 0 0,-5 2 0 0 0,-5 6 0 0 0,-6 3 0 0 0,-7 0 0 0 0,-11 3 0 0 0,-9 0 0 0 0,-4-1 0 0 0,0-2 0 0 0,1-2 0 0 0,-1-5 0 0 0,0-3 0 0 0,2-1 0 0 0,2 2 0 0 0,-1 0 0 0 0,-1 1 0 0 0,2 1 0 0 0,-2-3 0 0 0,-1-5 0 0 0,2 0 0 0 0,2 0 0 0 0,2-1 0 0 0,-8 1 0 0 0,-4-3 0 0 0,-1-2 0 0 0,-2-3 0 0 0,-1 2 0 0 0,2 2 0 0 0,3 1 0 0 0,5-2 0 0 0,4-2 0 0 0,2-3 0 0 0,-2-2 0 0 0,-1-1 0 0 0,-3-1 0 0 0,0 0 0 0 0,-2-1 0 0 0,-1 1 0 0 0,-1-1 0 0 0,1 1 0 0 0,3 0 0 0 0,2-4 0 0 0,-1-2 0 0 0,-3-7 0 0 0,-1-1 0 0 0,2 1 0 0 0,-5-1 0 0 0,0-2 0 0 0,2-3 0 0 0,0-1 0 0 0,1 2 0 0 0,3 0 0 0 0,3 0 0 0 0,2-2 0 0 0,2 3 0 0 0,5 0 0 0 0,6-5 0 0 0,2-2 0 0 0,-2-2 0 0 0,2 0 0 0 0,3 0 0 0 0,3-3 0 0 0,2-1 0 0 0,2 1 0 0 0,2 1 0 0 0,0-3 0 0 0,1 1 0 0 0,-5-4 0 0 0,0 1 0 0 0,-1 2 0 0 0,1 1 0 0 0,-3 3 0 0 0,-4 2 0 0 0,0-3 0 0 0,1 3 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12741 8240 16383 0 0,'0'4'0'0'0,"-4"13"0"0"0,-5 12 0 0 0,-2 5 0 0 0,-2 1 0 0 0,-3-2 0 0 0,-3-3 0 0 0,1 3 0 0 0,1-2 0 0 0,-2-1 0 0 0,4-2 0 0 0,-1-2 0 0 0,2 3 0 0 0,1 0 0 0 0,-3 0 0 0 0,-1 2 0 0 0,1 1 0 0 0,3-2 0 0 0,5-2 0 0 0,-1 3 0 0 0,-3-1 0 0 0,1-1 0 0 0,2 3 0 0 0,3 0 0 0 0,2-2 0 0 0,2-2 0 0 0,1-2 0 0 0,1 0 0 0 0,0 2 0 0 0,5 1 0 0 0,1 3 0 0 0,3 1 0 0 0,5-2 0 0 0,7-2 0 0 0,9-6 0 0 0,7-7 0 0 0,1-6 0 0 0,2-4 0 0 0,-2-5 0 0 0,-3-5 0 0 0,-3-2 0 0 0,-4-4 0 0 0,-2-5 0 0 0,-2-3 0 0 0,-1 1 0 0 0,0-1 0 0 0,0-1 0 0 0,0-1 0 0 0,0-1 0 0 0,0-2 0 0 0,0 0 0 0 0,1 0 0 0 0,-1-1 0 0 0,1 0 0 0 0,-5 0 0 0 0,0 1 0 0 0,-1-1 0 0 0,2 0 0 0 0,0 1 0 0 0,-2-5 0 0 0,-1-1 0 0 0,1 1 0 0 0,2 0 0 0 0,-4-2 0 0 0,5-5 0 0 0,-2 0 0 0 0,-4 2 0 0 0,-5 3 0 0 0,-3 2 0 0 0,-4-2 0 0 0,-2 0 0 0 0,-5 1 0 0 0,-2 2 0 0 0,-4-3 0 0 0,-4-1 0 0 0,-4-2 0 0 0,1 0 0 0 0,0 2 0 0 0,-2 2 0 0 0,-1 2 0 0 0,-5-3 0 0 0,-3 1 0 0 0,0 4 0 0 0,4 3 0 0 0,3 5 0 0 0,0 6 0 0 0,1 4 0 0 0,-2 3 0 0 0,0 3 0 0 0,-4 2 0 0 0,-6 0 0 0 0,-2 4 0 0 0,1 1 0 0 0,3 4 0 0 0,5 4 0 0 0,4-1 0 0 0,5-2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13626 8560 16383 0 0,'0'4'0'0'0,"0"6"0"0"0,0 8 0 0 0,0 6 0 0 0,0 2 0 0 0,0 2 0 0 0,0 3 0 0 0,0 0 0 0 0,4 0 0 0 0,1-2 0 0 0,0-2 0 0 0,8 2 0 0 0,0 1 0 0 0,-1 3 0 0 0,1 0 0 0 0,7 2 0 0 0,3-1 0 0 0,2 6 0 0 0,5 1 0 0 0,2-8 0 0 0,-2-9 0 0 0,-1-4 0 0 0,-2-2 0 0 0,3 4 0 0 0,0-2 0 0 0,3-4 0 0 0,0 0 0 0 0,2-4 0 0 0,0-4 0 0 0,1-2 0 0 0,-1-4 0 0 0,1 0 0 0 0,-1-2 0 0 0,-3-1 0 0 0,-3 0 0 0 0,2 1 0 0 0,0-1 0 0 0,-2 1 0 0 0,-2-4 0 0 0,-5-6 0 0 0,-6-4 0 0 0,-7-9 0 0 0,0-8 0 0 0,-1-2 0 0 0,-3 0 0 0 0,-2-3 0 0 0,-2 2 0 0 0,0-3 0 0 0,-1 2 0 0 0,0-1 0 0 0,-1 1 0 0 0,1-5 0 0 0,-4-4 0 0 0,-10-2 0 0 0,-2 2 0 0 0,-2 5 0 0 0,1 1 0 0 0,1 3 0 0 0,-2 4 0 0 0,-2 2 0 0 0,-1 3 0 0 0,-1 2 0 0 0,-1 0 0 0 0,0 1 0 0 0,-5 0 0 0 0,-1 4 0 0 0,0 6 0 0 0,1 0 0 0 0,1-1 0 0 0,2-3 0 0 0,-4 3 0 0 0,0 2 0 0 0,1 0 0 0 0,0 2 0 0 0,6-1 0 0 0,-2 1 0 0 0,0-2 0 0 0,-1-3 0 0 0,0 2 0 0 0,1 2 0 0 0,0 4 0 0 0,0 2 0 0 0,0 3 0 0 0,1 1 0 0 0,-1 1 0 0 0,1 4 0 0 0,3 6 0 0 0,2 5 0 0 0,4 4 0 0 0,3 7 0 0 0,5 7 0 0 0,3 1 0 0 0,2 0 0 0 0,1-2 0 0 0,1-3 0 0 0,-1-2 0 0 0,1-6 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12330 10124 16383 0 0,'0'-8'0'0'0,"0"-6"0"0"0,4-6 0 0 0,5-2 0 0 0,9-6 0 0 0,6-3 0 0 0,3 1 0 0 0,0 5 0 0 0,0 3 0 0 0,-1-3 0 0 0,4 3 0 0 0,4-3 0 0 0,0 3 0 0 0,-1 1 0 0 0,2 4 0 0 0,-2 1 0 0 0,-2 0 0 0 0,-2 1 0 0 0,-2 5 0 0 0,-2-1 0 0 0,-1 1 0 0 0,-1 3 0 0 0,1 3 0 0 0,3-3 0 0 0,1-3 0 0 0,0-1 0 0 0,0 2 0 0 0,2-1 0 0 0,0 0 0 0 0,4 3 0 0 0,-1 2 0 0 0,3 2 0 0 0,-2 1 0 0 0,3 2 0 0 0,-2 0 0 0 0,1 0 0 0 0,-1 0 0 0 0,1 1 0 0 0,-1-1 0 0 0,-3 4 0 0 0,-3 2 0 0 0,-2-1 0 0 0,2-1 0 0 0,0 3 0 0 0,0 0 0 0 0,-2-1 0 0 0,-1 3 0 0 0,-2 3 0 0 0,1 4 0 0 0,-2 3 0 0 0,1 3 0 0 0,-1 1 0 0 0,0 0 0 0 0,0-2 0 0 0,1-2 0 0 0,3-4 0 0 0,-2-1 0 0 0,-6 2 0 0 0,-2-2 0 0 0,-3 0 0 0 0,-5 3 0 0 0,-4 1 0 0 0,2 3 0 0 0,3 0 0 0 0,4 2 0 0 0,4 1 0 0 0,2 0 0 0 0,-1 0 0 0 0,-1 0 0 0 0,1-5 0 0 0,-3 0 0 0 0,-4-1 0 0 0,-4 2 0 0 0,-3 1 0 0 0,-3 0 0 0 0,-6-2 0 0 0,-1-1 0 0 0,-5-4 0 0 0,-9-4 0 0 0,-4-3 0 0 0,-3-4 0 0 0,-1-1 0 0 0,1-2 0 0 0,-4-1 0 0 0,-1 0 0 0 0,-3 1 0 0 0,1-5 0 0 0,-3-5 0 0 0,1-1 0 0 0,-1-6 0 0 0,1-5 0 0 0,3-6 0 0 0,2 2 0 0 0,3 0 0 0 0,2 6 0 0 0,1 5 0 0 0,0 2 0 0 0,5-1 0 0 0,2-2 0 0 0,-1 2 0 0 0,-1 2 0 0 0,2 1 0 0 0,-3 1 0 0 0,-3 3 0 0 0,-5 2 0 0 0,-2-2 0 0 0,0-3 0 0 0,2-1 0 0 0,0 2 0 0 0,-2 2 0 0 0,0 3 0 0 0,-3 2 0 0 0,0 1 0 0 0,-2 1 0 0 0,-3 0 0 0 0,-4 0 0 0 0,2 1 0 0 0,4-1 0 0 0,3 5 0 0 0,0 0 0 0 0,2 0 0 0 0,1 3 0 0 0,3 5 0 0 0,1-1 0 0 0,1-2 0 0 0,2-3 0 0 0,-1-2 0 0 0,1-2 0 0 0,0-2 0 0 0,-4 3 0 0 0,-2 5 0 0 0,1 1 0 0 0,-4 2 0 0 0,1 0 0 0 0,0-2 0 0 0,3-4 0 0 0,1-2 0 0 0,2-1 0 0 0,4-3 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13070 8678 16383 0 0,'0'0'0'0'0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13041 8705 16383 0 0,'-4'4'0'0'0,"-5"1"0"0"0,3-8 0 0 0,6 1 0 0 0,3 4 0 0 0,2 6 0 0 0,-1 1 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13836 8799 16383 0 0,'-4'-4'0'0'0,"-1"-6"0"0"0,4-4 0 0 0,2-5 0 0 0,5 2 0 0 0,10 3 0 0 0,6 4 0 0 0,3 4 0 0 0,1 3 0 0 0,-3 6 0 0 0,-6 6 0 0 0,-14 6 0 0 0,-7 1 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12987 8652 16383 0 0,'4'0'0'0'0,"5"4"0"0"0,6 5 0 0 0,3 6 0 0 0,3 3 0 0 0,-5-1 0 0 0,-11-7 0 0 0,-9-5 0 0 0,-8-4 0 0 0,-11-2 0 0 0,-4-1 0 0 0,-3-4 0 0 0,5-1 0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12692 11086 16383 0 0,'0'4'0'0'0,"-8"9"0"0"0,-7 3 0 0 0,-4-2 0 0 0,-4 1 0 0 0,-1-2 0 0 0,-1-3 0 0 0,-4-4 0 0 0,-5 6 0 0 0,-1 0 0 0 0,2-1 0 0 0,2 1 0 0 0,2-2 0 0 0,3 2 0 0 0,1 3 0 0 0,1 3 0 0 0,1 2 0 0 0,0-2 0 0 0,-4-1 0 0 0,-2 2 0 0 0,5 1 0 0 0,2 1 0 0 0,1 1 0 0 0,0 1 0 0 0,-5 1 0 0 0,-1-1 0 0 0,-1-3 0 0 0,1-2 0 0 0,1 1 0 0 0,0 1 0 0 0,2 0 0 0 0,0 2 0 0 0,0 1 0 0 0,-3 4 0 0 0,-2-2 0 0 0,1-2 0 0 0,0-4 0 0 0,2-2 0 0 0,1 5 0 0 0,4 2 0 0 0,3 1 0 0 0,-1 0 0 0 0,0 1 0 0 0,3-1 0 0 0,-1-1 0 0 0,0 0 0 0 0,-2-4 0 0 0,3 2 0 0 0,-1 2 0 0 0,-1 0 0 0 0,-1 1 0 0 0,2 0 0 0 0,1-1 0 0 0,-2 0 0 0 0,-1 0 0 0 0,2 3 0 0 0,0 2 0 0 0,-1 0 0 0 0,-1-2 0 0 0,2 0 0 0 0,5 2 0 0 0,-5 5 0 0 0,-2 4 0 0 0,-3 0 0 0 0,-1-2 0 0 0,-1-4 0 0 0,3-3 0 0 0,6 1 0 0 0,2 0 0 0 0,-2-1 0 0 0,-2-2 0 0 0,-6 7 0 0 0,-3 5 0 0 0,-1 5 0 0 0,-1-2 0 0 0,6-4 0 0 0,1-4 0 0 0,6-4 0 0 0,0 0 0 0 0,-1 1 0 0 0,2-3 0 0 0,0-1 0 0 0,2-1 0 0 0,3-2 0 0 0,-1 0 0 0 0,-3-1 0 0 0,1 1 0 0 0,-1 7 0 0 0,1 7 0 0 0,3 0 0 0 0,3 3 0 0 0,-6 2 0 0 0,-1-3 0 0 0,-1-4 0 0 0,0-3 0 0 0,4-5 0 0 0,3 2 0 0 0,3 0 0 0 0,-7 2 0 0 0,0 0 0 0 0,1 3 0 0 0,2-1 0 0 0,-1 2 0 0 0,1-1 0 0 0,1 1 0 0 0,-5 3 0 0 0,-2-2 0 0 0,3-2 0 0 0,2 0 0 0 0,0-2 0 0 0,0 2 0 0 0,2-1 0 0 0,-5 1 0 0 0,-1 0 0 0 0,1 0 0 0 0,0 0 0 0 0,1 1 0 0 0,2-2 0 0 0,4 2 0 0 0,1-1 0 0 0,-1-3 0 0 0,-5-3 0 0 0,0-2 0 0 0,1 2 0 0 0,-1 1 0 0 0,0 2 0 0 0,3 1 0 0 0,-2-2 0 0 0,-4-2 0 0 0,1-2 0 0 0,-2-2 0 0 0,2-1 0 0 0,3 4 0 0 0,2 1 0 0 0,4 3 0 0 0,-3 4 0 0 0,0 1 0 0 0,1-3 0 0 0,-3-3 0 0 0,1-2 0 0 0,0-3 0 0 0,-5 3 0 0 0,-2 0 0 0 0,-2 7 0 0 0,2 2 0 0 0,-1-2 0 0 0,-2-3 0 0 0,2-3 0 0 0,0-3 0 0 0,2 2 0 0 0,-5 5 0 0 0,1-1 0 0 0,4 0 0 0 0,3 1 0 0 0,4-1 0 0 0,3 1 0 0 0,1 0 0 0 0,2 2 0 0 0,1-1 0 0 0,0 1 0 0 0,-1-2 0 0 0,1-2 0 0 0,-1-2 0 0 0,1 1 0 0 0,-1-1 0 0 0,0 3 0 0 0,0 4 0 0 0,0 4 0 0 0,0-2 0 0 0,0-3 0 0 0,0-4 0 0 0,0 1 0 0 0,0-1 0 0 0,0-3 0 0 0,0-1 0 0 0,0 2 0 0 0,0 0 0 0 0,0 3 0 0 0,0-1 0 0 0,0-1 0 0 0,0-1 0 0 0,0-3 0 0 0,0-2 0 0 0,0 3 0 0 0,0 1 0 0 0,0 4 0 0 0,-4-1 0 0 0,-2-1 0 0 0,1-2 0 0 0,1 2 0 0 0,1 4 0 0 0,-7 4 0 0 0,-1-1 0 0 0,0-2 0 0 0,3-4 0 0 0,2-4 0 0 0,3-1 0 0 0,1-3 0 0 0,-2 0 0 0 0,-1 3 0 0 0,0-3 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30/03/2022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26" Type="http://schemas.openxmlformats.org/officeDocument/2006/relationships/image" Target="../media/image12.png"/><Relationship Id="rId3" Type="http://schemas.openxmlformats.org/officeDocument/2006/relationships/image" Target="../media/image1.png"/><Relationship Id="rId21" Type="http://schemas.openxmlformats.org/officeDocument/2006/relationships/customXml" Target="../ink/ink11.xml"/><Relationship Id="rId34" Type="http://schemas.openxmlformats.org/officeDocument/2006/relationships/image" Target="../media/image16.png"/><Relationship Id="rId7" Type="http://schemas.openxmlformats.org/officeDocument/2006/relationships/image" Target="../media/image3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customXml" Target="../ink/ink13.xml"/><Relationship Id="rId33" Type="http://schemas.openxmlformats.org/officeDocument/2006/relationships/customXml" Target="../ink/ink17.xml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29" Type="http://schemas.openxmlformats.org/officeDocument/2006/relationships/customXml" Target="../ink/ink15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11" Type="http://schemas.openxmlformats.org/officeDocument/2006/relationships/image" Target="../media/image5.png"/><Relationship Id="rId24" Type="http://schemas.openxmlformats.org/officeDocument/2006/relationships/image" Target="../media/image11.png"/><Relationship Id="rId32" Type="http://schemas.openxmlformats.org/officeDocument/2006/relationships/image" Target="../media/image1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23" Type="http://schemas.openxmlformats.org/officeDocument/2006/relationships/customXml" Target="../ink/ink12.xml"/><Relationship Id="rId28" Type="http://schemas.openxmlformats.org/officeDocument/2006/relationships/image" Target="../media/image13.png"/><Relationship Id="rId36" Type="http://schemas.openxmlformats.org/officeDocument/2006/relationships/image" Target="../media/image17.png"/><Relationship Id="rId10" Type="http://schemas.openxmlformats.org/officeDocument/2006/relationships/customXml" Target="../ink/ink5.xml"/><Relationship Id="rId19" Type="http://schemas.openxmlformats.org/officeDocument/2006/relationships/image" Target="../media/image9.png"/><Relationship Id="rId31" Type="http://schemas.openxmlformats.org/officeDocument/2006/relationships/customXml" Target="../ink/ink16.xml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4" Type="http://schemas.openxmlformats.org/officeDocument/2006/relationships/customXml" Target="../ink/ink7.xml"/><Relationship Id="rId22" Type="http://schemas.openxmlformats.org/officeDocument/2006/relationships/image" Target="../media/image10.png"/><Relationship Id="rId27" Type="http://schemas.openxmlformats.org/officeDocument/2006/relationships/customXml" Target="../ink/ink14.xml"/><Relationship Id="rId30" Type="http://schemas.openxmlformats.org/officeDocument/2006/relationships/image" Target="../media/image14.png"/><Relationship Id="rId35" Type="http://schemas.openxmlformats.org/officeDocument/2006/relationships/customXml" Target="../ink/ink18.xml"/><Relationship Id="rId8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751203-1389-C643-73D6-5342C55A0ACD}"/>
              </a:ext>
            </a:extLst>
          </p:cNvPr>
          <p:cNvSpPr txBox="1"/>
          <p:nvPr/>
        </p:nvSpPr>
        <p:spPr>
          <a:xfrm>
            <a:off x="1995714" y="1718733"/>
            <a:ext cx="1481667" cy="36933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cs typeface="Calibri"/>
              </a:rPr>
              <a:t>I see ghosts!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5A0B3583-5C95-899C-3875-0916A820B901}"/>
                  </a:ext>
                </a:extLst>
              </p14:cNvPr>
              <p14:cNvContentPartPr/>
              <p14:nvPr/>
            </p14:nvContentPartPr>
            <p14:xfrm>
              <a:off x="3665732" y="1878774"/>
              <a:ext cx="1123950" cy="112395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5A0B3583-5C95-899C-3875-0916A820B90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48148" y="1860704"/>
                <a:ext cx="1159477" cy="11597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389D1B2E-57CA-3BBC-2FD8-FD9EBE1D9A84}"/>
                  </a:ext>
                </a:extLst>
              </p14:cNvPr>
              <p14:cNvContentPartPr/>
              <p14:nvPr/>
            </p14:nvContentPartPr>
            <p14:xfrm>
              <a:off x="3893853" y="2038732"/>
              <a:ext cx="314325" cy="41910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389D1B2E-57CA-3BBC-2FD8-FD9EBE1D9A8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76291" y="2020729"/>
                <a:ext cx="349808" cy="4547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26B70DF8-349E-8E6B-1939-63B25A7B3DE6}"/>
                  </a:ext>
                </a:extLst>
              </p14:cNvPr>
              <p14:cNvContentPartPr/>
              <p14:nvPr/>
            </p14:nvContentPartPr>
            <p14:xfrm>
              <a:off x="4275666" y="2081787"/>
              <a:ext cx="314325" cy="371475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26B70DF8-349E-8E6B-1939-63B25A7B3DE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257663" y="2064318"/>
                <a:ext cx="349970" cy="4067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DDB063FD-56FA-68C4-7977-348D308E5B5E}"/>
                  </a:ext>
                </a:extLst>
              </p14:cNvPr>
              <p14:cNvContentPartPr/>
              <p14:nvPr/>
            </p14:nvContentPartPr>
            <p14:xfrm>
              <a:off x="3860800" y="2522331"/>
              <a:ext cx="638174" cy="238125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DDB063FD-56FA-68C4-7977-348D308E5B5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843113" y="2504785"/>
                <a:ext cx="673909" cy="2735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B799CDFB-8AB5-3899-12E4-0078AA87B47F}"/>
                  </a:ext>
                </a:extLst>
              </p14:cNvPr>
              <p14:cNvContentPartPr/>
              <p14:nvPr/>
            </p14:nvContentPartPr>
            <p14:xfrm>
              <a:off x="4097866" y="2218266"/>
              <a:ext cx="9525" cy="9525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B799CDFB-8AB5-3899-12E4-0078AA87B4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621616" y="1742016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5DBFE5BD-C412-3D5C-3441-BCDEFDF21388}"/>
                  </a:ext>
                </a:extLst>
              </p14:cNvPr>
              <p14:cNvContentPartPr/>
              <p14:nvPr/>
            </p14:nvContentPartPr>
            <p14:xfrm>
              <a:off x="4082305" y="2226732"/>
              <a:ext cx="9525" cy="9525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5DBFE5BD-C412-3D5C-3441-BCDEFDF21388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060080" y="2208063"/>
                <a:ext cx="54429" cy="472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A44F280B-46AE-0A82-69DD-B9804132A71A}"/>
                  </a:ext>
                </a:extLst>
              </p14:cNvPr>
              <p14:cNvContentPartPr/>
              <p14:nvPr/>
            </p14:nvContentPartPr>
            <p14:xfrm>
              <a:off x="4339659" y="2225888"/>
              <a:ext cx="47624" cy="3810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A44F280B-46AE-0A82-69DD-B9804132A71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322650" y="2206249"/>
                <a:ext cx="81301" cy="769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9E5CE37C-331E-8109-6CEC-1173F30B1B79}"/>
                  </a:ext>
                </a:extLst>
              </p14:cNvPr>
              <p14:cNvContentPartPr/>
              <p14:nvPr/>
            </p14:nvContentPartPr>
            <p14:xfrm>
              <a:off x="4060523" y="2209800"/>
              <a:ext cx="47624" cy="28574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9E5CE37C-331E-8109-6CEC-1173F30B1B79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041395" y="2192298"/>
                <a:ext cx="86270" cy="639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7D07F43B-190A-D713-2FAF-290E093BA0F0}"/>
                  </a:ext>
                </a:extLst>
              </p14:cNvPr>
              <p14:cNvContentPartPr/>
              <p14:nvPr/>
            </p14:nvContentPartPr>
            <p14:xfrm>
              <a:off x="3143795" y="2988733"/>
              <a:ext cx="933450" cy="2066924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7D07F43B-190A-D713-2FAF-290E093BA0F0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126230" y="2970753"/>
                <a:ext cx="968938" cy="21025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CB845E4A-B99A-699C-500F-7F66693EB402}"/>
                  </a:ext>
                </a:extLst>
              </p14:cNvPr>
              <p14:cNvContentPartPr/>
              <p14:nvPr/>
            </p14:nvContentPartPr>
            <p14:xfrm>
              <a:off x="3496732" y="3572932"/>
              <a:ext cx="9525" cy="9525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CB845E4A-B99A-699C-500F-7F66693EB40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030007" y="3106207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1A4BF42D-B81F-12BD-32A4-4F70FD9B0BBD}"/>
                  </a:ext>
                </a:extLst>
              </p14:cNvPr>
              <p14:cNvContentPartPr/>
              <p14:nvPr/>
            </p14:nvContentPartPr>
            <p14:xfrm>
              <a:off x="2219665" y="2767227"/>
              <a:ext cx="1447800" cy="523874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1A4BF42D-B81F-12BD-32A4-4F70FD9B0BBD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201653" y="2749681"/>
                <a:ext cx="1483464" cy="5593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F5004B07-FA9A-8E8D-E5F7-4970D3FD2610}"/>
                  </a:ext>
                </a:extLst>
              </p14:cNvPr>
              <p14:cNvContentPartPr/>
              <p14:nvPr/>
            </p14:nvContentPartPr>
            <p14:xfrm>
              <a:off x="3657600" y="3267118"/>
              <a:ext cx="1885950" cy="238125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F5004B07-FA9A-8E8D-E5F7-4970D3FD2610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639978" y="3249412"/>
                <a:ext cx="1921554" cy="2738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ACF394CC-51C7-5781-504A-8D97DD801C73}"/>
                  </a:ext>
                </a:extLst>
              </p14:cNvPr>
              <p14:cNvContentPartPr/>
              <p14:nvPr/>
            </p14:nvContentPartPr>
            <p14:xfrm>
              <a:off x="1685543" y="4105594"/>
              <a:ext cx="1600200" cy="561974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ACF394CC-51C7-5781-504A-8D97DD801C73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667899" y="4087512"/>
                <a:ext cx="1635848" cy="5977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CB110ECD-4F1D-4C54-8E82-D1305137FFA5}"/>
                  </a:ext>
                </a:extLst>
              </p14:cNvPr>
              <p14:cNvContentPartPr/>
              <p14:nvPr/>
            </p14:nvContentPartPr>
            <p14:xfrm>
              <a:off x="2929983" y="5046133"/>
              <a:ext cx="209550" cy="28574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CB110ECD-4F1D-4C54-8E82-D1305137FFA5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2912520" y="5026010"/>
                <a:ext cx="244831" cy="684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DFA7FC38-6499-CEF2-42D8-1CEF40DD24EA}"/>
                  </a:ext>
                </a:extLst>
              </p14:cNvPr>
              <p14:cNvContentPartPr/>
              <p14:nvPr/>
            </p14:nvContentPartPr>
            <p14:xfrm>
              <a:off x="7653123" y="972944"/>
              <a:ext cx="2581275" cy="308610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DFA7FC38-6499-CEF2-42D8-1CEF40DD24EA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7635497" y="955291"/>
                <a:ext cx="2616886" cy="312176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EDA7FEFC-67BF-3B04-CA58-9C010A6405BB}"/>
                  </a:ext>
                </a:extLst>
              </p14:cNvPr>
              <p14:cNvContentPartPr/>
              <p14:nvPr/>
            </p14:nvContentPartPr>
            <p14:xfrm>
              <a:off x="8398933" y="3381899"/>
              <a:ext cx="1828800" cy="68580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EDA7FEFC-67BF-3B04-CA58-9C010A6405BB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8380979" y="3364175"/>
                <a:ext cx="1864349" cy="7216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3D98E9A7-7462-54D8-0F3E-D8BF242480B8}"/>
                  </a:ext>
                </a:extLst>
              </p14:cNvPr>
              <p14:cNvContentPartPr/>
              <p14:nvPr/>
            </p14:nvContentPartPr>
            <p14:xfrm>
              <a:off x="8534405" y="1371600"/>
              <a:ext cx="600074" cy="600074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3D98E9A7-7462-54D8-0F3E-D8BF242480B8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8516840" y="1354014"/>
                <a:ext cx="635562" cy="63560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4017C519-8B57-71E2-E96B-0C412ABDFAA0}"/>
                  </a:ext>
                </a:extLst>
              </p14:cNvPr>
              <p14:cNvContentPartPr/>
              <p14:nvPr/>
            </p14:nvContentPartPr>
            <p14:xfrm>
              <a:off x="7743310" y="1845733"/>
              <a:ext cx="638174" cy="30480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4017C519-8B57-71E2-E96B-0C412ABDFAA0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7725374" y="1827804"/>
                <a:ext cx="673688" cy="3403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52</cp:revision>
  <dcterms:created xsi:type="dcterms:W3CDTF">2022-03-29T22:42:13Z</dcterms:created>
  <dcterms:modified xsi:type="dcterms:W3CDTF">2022-03-30T12:55:13Z</dcterms:modified>
</cp:coreProperties>
</file>